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B365D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rgbClr val="E4E4E4"/>
          </a:solidFill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381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381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rgbClr val="FAEFCF"/>
          </a:solidFill>
        </a:fill>
      </a:tcStyle>
    </a:wholeTbl>
    <a:band2H>
      <a:tcTxStyle b="def" i="def"/>
      <a:tcStyle>
        <a:tcBdr/>
        <a:fill>
          <a:solidFill>
            <a:srgbClr val="FDF7E8"/>
          </a:solidFill>
        </a:fill>
      </a:tcStyle>
    </a:band2H>
    <a:firstCol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381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381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381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381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B365D"/>
        </a:fontRef>
        <a:srgbClr val="1B365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9"/>
          </a:solidFill>
        </a:fill>
      </a:tcStyle>
    </a:wholeTbl>
    <a:band2H>
      <a:tcTxStyle b="def" i="def"/>
      <a:tcStyle>
        <a:tcBdr/>
        <a:fill>
          <a:solidFill>
            <a:srgbClr val="48797B"/>
          </a:solidFill>
        </a:fill>
      </a:tcStyle>
    </a:band2H>
    <a:firstCol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B365D"/>
        </a:fontRef>
        <a:srgbClr val="1B365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B365D"/>
              </a:solidFill>
              <a:prstDash val="solid"/>
              <a:round/>
            </a:ln>
          </a:top>
          <a:bottom>
            <a:ln w="25400" cap="flat">
              <a:solidFill>
                <a:srgbClr val="1B365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797B"/>
          </a:solidFill>
        </a:fill>
      </a:tcStyle>
    </a:lastRow>
    <a:fir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B365D"/>
              </a:solidFill>
              <a:prstDash val="solid"/>
              <a:round/>
            </a:ln>
          </a:top>
          <a:bottom>
            <a:ln w="25400" cap="flat">
              <a:solidFill>
                <a:srgbClr val="1B365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rgbClr val="CBCCD1"/>
          </a:solidFill>
        </a:fill>
      </a:tcStyle>
    </a:wholeTbl>
    <a:band2H>
      <a:tcTxStyle b="def" i="def"/>
      <a:tcStyle>
        <a:tcBdr/>
        <a:fill>
          <a:solidFill>
            <a:srgbClr val="E7E7E9"/>
          </a:solidFill>
        </a:fill>
      </a:tcStyle>
    </a:band2H>
    <a:firstCol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rgbClr val="1B365D"/>
          </a:solidFill>
        </a:fill>
      </a:tcStyle>
    </a:firstCol>
    <a:la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38100" cap="flat">
              <a:solidFill>
                <a:srgbClr val="48797B"/>
              </a:solidFill>
              <a:prstDash val="solid"/>
              <a:round/>
            </a:ln>
          </a:top>
          <a:bottom>
            <a:ln w="127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rgbClr val="1B365D"/>
          </a:solidFill>
        </a:fill>
      </a:tcStyle>
    </a:lastRow>
    <a:firstRow>
      <a:tcTxStyle b="on" i="off">
        <a:fontRef idx="major">
          <a:srgbClr val="48797B"/>
        </a:fontRef>
        <a:srgbClr val="48797B"/>
      </a:tcTxStyle>
      <a:tcStyle>
        <a:tcBdr>
          <a:left>
            <a:ln w="12700" cap="flat">
              <a:solidFill>
                <a:srgbClr val="48797B"/>
              </a:solidFill>
              <a:prstDash val="solid"/>
              <a:round/>
            </a:ln>
          </a:left>
          <a:right>
            <a:ln w="12700" cap="flat">
              <a:solidFill>
                <a:srgbClr val="48797B"/>
              </a:solidFill>
              <a:prstDash val="solid"/>
              <a:round/>
            </a:ln>
          </a:right>
          <a:top>
            <a:ln w="12700" cap="flat">
              <a:solidFill>
                <a:srgbClr val="48797B"/>
              </a:solidFill>
              <a:prstDash val="solid"/>
              <a:round/>
            </a:ln>
          </a:top>
          <a:bottom>
            <a:ln w="38100" cap="flat">
              <a:solidFill>
                <a:srgbClr val="48797B"/>
              </a:solidFill>
              <a:prstDash val="solid"/>
              <a:round/>
            </a:ln>
          </a:bottom>
          <a:insideH>
            <a:ln w="12700" cap="flat">
              <a:solidFill>
                <a:srgbClr val="48797B"/>
              </a:solidFill>
              <a:prstDash val="solid"/>
              <a:round/>
            </a:ln>
          </a:insideH>
          <a:insideV>
            <a:ln w="12700" cap="flat">
              <a:solidFill>
                <a:srgbClr val="48797B"/>
              </a:solidFill>
              <a:prstDash val="solid"/>
              <a:round/>
            </a:ln>
          </a:insideV>
        </a:tcBdr>
        <a:fill>
          <a:solidFill>
            <a:srgbClr val="1B365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1B365D"/>
              </a:solidFill>
              <a:prstDash val="solid"/>
              <a:round/>
            </a:ln>
          </a:left>
          <a:right>
            <a:ln w="12700" cap="flat">
              <a:solidFill>
                <a:srgbClr val="1B365D"/>
              </a:solidFill>
              <a:prstDash val="solid"/>
              <a:round/>
            </a:ln>
          </a:right>
          <a:top>
            <a:ln w="12700" cap="flat">
              <a:solidFill>
                <a:srgbClr val="1B365D"/>
              </a:solidFill>
              <a:prstDash val="solid"/>
              <a:round/>
            </a:ln>
          </a:top>
          <a:bottom>
            <a:ln w="12700" cap="flat">
              <a:solidFill>
                <a:srgbClr val="1B365D"/>
              </a:solidFill>
              <a:prstDash val="solid"/>
              <a:round/>
            </a:ln>
          </a:bottom>
          <a:insideH>
            <a:ln w="12700" cap="flat">
              <a:solidFill>
                <a:srgbClr val="1B365D"/>
              </a:solidFill>
              <a:prstDash val="solid"/>
              <a:round/>
            </a:ln>
          </a:insideH>
          <a:insideV>
            <a:ln w="12700" cap="flat">
              <a:solidFill>
                <a:srgbClr val="1B365D"/>
              </a:solidFill>
              <a:prstDash val="solid"/>
              <a:round/>
            </a:ln>
          </a:insideV>
        </a:tcBdr>
        <a:fill>
          <a:solidFill>
            <a:srgbClr val="1B365D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1B365D"/>
              </a:solidFill>
              <a:prstDash val="solid"/>
              <a:round/>
            </a:ln>
          </a:left>
          <a:right>
            <a:ln w="12700" cap="flat">
              <a:solidFill>
                <a:srgbClr val="1B365D"/>
              </a:solidFill>
              <a:prstDash val="solid"/>
              <a:round/>
            </a:ln>
          </a:right>
          <a:top>
            <a:ln w="12700" cap="flat">
              <a:solidFill>
                <a:srgbClr val="1B365D"/>
              </a:solidFill>
              <a:prstDash val="solid"/>
              <a:round/>
            </a:ln>
          </a:top>
          <a:bottom>
            <a:ln w="12700" cap="flat">
              <a:solidFill>
                <a:srgbClr val="1B365D"/>
              </a:solidFill>
              <a:prstDash val="solid"/>
              <a:round/>
            </a:ln>
          </a:bottom>
          <a:insideH>
            <a:ln w="12700" cap="flat">
              <a:solidFill>
                <a:srgbClr val="1B365D"/>
              </a:solidFill>
              <a:prstDash val="solid"/>
              <a:round/>
            </a:ln>
          </a:insideH>
          <a:insideV>
            <a:ln w="12700" cap="flat">
              <a:solidFill>
                <a:srgbClr val="1B365D"/>
              </a:solidFill>
              <a:prstDash val="solid"/>
              <a:round/>
            </a:ln>
          </a:insideV>
        </a:tcBdr>
        <a:fill>
          <a:solidFill>
            <a:srgbClr val="1B365D">
              <a:alpha val="20000"/>
            </a:srgbClr>
          </a:solidFill>
        </a:fill>
      </a:tcStyle>
    </a:firstCol>
    <a:lastRow>
      <a:tcTxStyle b="on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1B365D"/>
              </a:solidFill>
              <a:prstDash val="solid"/>
              <a:round/>
            </a:ln>
          </a:left>
          <a:right>
            <a:ln w="12700" cap="flat">
              <a:solidFill>
                <a:srgbClr val="1B365D"/>
              </a:solidFill>
              <a:prstDash val="solid"/>
              <a:round/>
            </a:ln>
          </a:right>
          <a:top>
            <a:ln w="50800" cap="flat">
              <a:solidFill>
                <a:srgbClr val="1B365D"/>
              </a:solidFill>
              <a:prstDash val="solid"/>
              <a:round/>
            </a:ln>
          </a:top>
          <a:bottom>
            <a:ln w="12700" cap="flat">
              <a:solidFill>
                <a:srgbClr val="1B365D"/>
              </a:solidFill>
              <a:prstDash val="solid"/>
              <a:round/>
            </a:ln>
          </a:bottom>
          <a:insideH>
            <a:ln w="12700" cap="flat">
              <a:solidFill>
                <a:srgbClr val="1B365D"/>
              </a:solidFill>
              <a:prstDash val="solid"/>
              <a:round/>
            </a:ln>
          </a:insideH>
          <a:insideV>
            <a:ln w="12700" cap="flat">
              <a:solidFill>
                <a:srgbClr val="1B365D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B365D"/>
        </a:fontRef>
        <a:srgbClr val="1B365D"/>
      </a:tcTxStyle>
      <a:tcStyle>
        <a:tcBdr>
          <a:left>
            <a:ln w="12700" cap="flat">
              <a:solidFill>
                <a:srgbClr val="1B365D"/>
              </a:solidFill>
              <a:prstDash val="solid"/>
              <a:round/>
            </a:ln>
          </a:left>
          <a:right>
            <a:ln w="12700" cap="flat">
              <a:solidFill>
                <a:srgbClr val="1B365D"/>
              </a:solidFill>
              <a:prstDash val="solid"/>
              <a:round/>
            </a:ln>
          </a:right>
          <a:top>
            <a:ln w="12700" cap="flat">
              <a:solidFill>
                <a:srgbClr val="1B365D"/>
              </a:solidFill>
              <a:prstDash val="solid"/>
              <a:round/>
            </a:ln>
          </a:top>
          <a:bottom>
            <a:ln w="25400" cap="flat">
              <a:solidFill>
                <a:srgbClr val="1B365D"/>
              </a:solidFill>
              <a:prstDash val="solid"/>
              <a:round/>
            </a:ln>
          </a:bottom>
          <a:insideH>
            <a:ln w="12700" cap="flat">
              <a:solidFill>
                <a:srgbClr val="1B365D"/>
              </a:solidFill>
              <a:prstDash val="solid"/>
              <a:round/>
            </a:ln>
          </a:insideH>
          <a:insideV>
            <a:ln w="12700" cap="flat">
              <a:solidFill>
                <a:srgbClr val="1B365D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2" Type="http://schemas.openxmlformats.org/officeDocument/2006/relationships/viewProps" Target="viewProps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customXml" Target="../customXml/item2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10093" t="0" r="0" b="24141"/>
          <a:stretch>
            <a:fillRect/>
          </a:stretch>
        </p:blipFill>
        <p:spPr>
          <a:xfrm>
            <a:off x="-3967111" y="-3703527"/>
            <a:ext cx="23640566" cy="1329781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6"/>
          <p:cNvSpPr txBox="1"/>
          <p:nvPr/>
        </p:nvSpPr>
        <p:spPr>
          <a:xfrm>
            <a:off x="5906597" y="519774"/>
            <a:ext cx="5850089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defRPr cap="all" spc="539" sz="5400">
                <a:solidFill>
                  <a:schemeClr val="accent5">
                    <a:lumOff val="44000"/>
                  </a:schemeClr>
                </a:solidFill>
                <a:latin typeface="Noto Sans CJK TC Black"/>
                <a:ea typeface="Noto Sans CJK TC Black"/>
                <a:cs typeface="Noto Sans CJK TC Black"/>
                <a:sym typeface="Noto Sans CJK TC Black"/>
              </a:defRPr>
            </a:pPr>
            <a:r>
              <a:t>齊心合力</a:t>
            </a:r>
          </a:p>
          <a:p>
            <a:pPr algn="r">
              <a:defRPr cap="all" spc="539" sz="5400">
                <a:solidFill>
                  <a:schemeClr val="accent5">
                    <a:lumOff val="44000"/>
                  </a:schemeClr>
                </a:solidFill>
                <a:latin typeface="Noto Sans CJK TC Black"/>
                <a:ea typeface="Noto Sans CJK TC Black"/>
                <a:cs typeface="Noto Sans CJK TC Black"/>
                <a:sym typeface="Noto Sans CJK TC Black"/>
              </a:defRPr>
            </a:pPr>
            <a:r>
              <a:t>觸及萬民</a:t>
            </a:r>
          </a:p>
        </p:txBody>
      </p:sp>
      <p:sp>
        <p:nvSpPr>
          <p:cNvPr id="22" name="TextBox 7"/>
          <p:cNvSpPr txBox="1"/>
          <p:nvPr/>
        </p:nvSpPr>
        <p:spPr>
          <a:xfrm>
            <a:off x="6820184" y="2988721"/>
            <a:ext cx="4936501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4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pPr>
            <a:r>
              <a:rPr spc="120"/>
              <a:t>慕拉第獻金所募得的款項</a:t>
            </a:r>
            <a:endParaRPr spc="120"/>
          </a:p>
          <a:p>
            <a:pPr algn="r">
              <a:defRPr b="1" sz="2400">
                <a:solidFill>
                  <a:schemeClr val="accent5">
                    <a:lumOff val="44000"/>
                  </a:schemeClr>
                </a:solidFill>
                <a:latin typeface="Azo Sans"/>
                <a:ea typeface="Azo Sans"/>
                <a:cs typeface="Azo Sans"/>
                <a:sym typeface="Azo Sans"/>
              </a:defRPr>
            </a:pPr>
            <a:r>
              <a:rPr b="0" spc="12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100%</a:t>
            </a:r>
            <a:r>
              <a:rPr b="0" spc="12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 </a:t>
            </a:r>
            <a:r>
              <a:rPr b="0" spc="12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是用來讓福音</a:t>
            </a:r>
            <a:endParaRPr b="0" spc="12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 algn="r">
              <a:defRPr sz="24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pPr>
            <a:r>
              <a:rPr spc="120"/>
              <a:t>在未及之民中間帶來改變</a:t>
            </a:r>
          </a:p>
        </p:txBody>
      </p:sp>
      <p:pic>
        <p:nvPicPr>
          <p:cNvPr id="23" name="Graphic 4" descr="Graphic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619" y="319946"/>
            <a:ext cx="4315614" cy="148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5"/>
          <p:cNvSpPr txBox="1"/>
          <p:nvPr/>
        </p:nvSpPr>
        <p:spPr>
          <a:xfrm>
            <a:off x="6293711" y="6107143"/>
            <a:ext cx="5462975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lvl1pPr>
          </a:lstStyle>
          <a:p>
            <a:pPr/>
            <a:r>
              <a:t>慕拉第聖誕獻金（Lottie Moon Christmas Offering®）是女傳道會的註冊商標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2746948" y="5524906"/>
            <a:ext cx="9009737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3600">
                <a:solidFill>
                  <a:schemeClr val="accent5">
                    <a:lumOff val="44000"/>
                  </a:schemeClr>
                </a:solidFill>
                <a:latin typeface="Azo Sans"/>
                <a:ea typeface="Azo Sans"/>
                <a:cs typeface="Azo Sans"/>
                <a:sym typeface="Azo Sans"/>
              </a:defRPr>
            </a:lvl1pPr>
          </a:lstStyle>
          <a:p>
            <a:pPr/>
            <a:r>
              <a:t>imb.org/lottiemoon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550617"/>
            <a:ext cx="12192000" cy="940861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extBox 7"/>
          <p:cNvSpPr txBox="1"/>
          <p:nvPr/>
        </p:nvSpPr>
        <p:spPr>
          <a:xfrm>
            <a:off x="6604892" y="5337554"/>
            <a:ext cx="4936501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pPr>
            <a:r>
              <a:t>慕拉第獻金所募得的款項</a:t>
            </a:r>
          </a:p>
          <a:p>
            <a:pPr algn="r"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pPr>
            <a:r>
              <a:rPr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100%</a:t>
            </a:r>
            <a:r>
              <a:t> 是用來讓福音</a:t>
            </a:r>
          </a:p>
          <a:p>
            <a:pPr algn="r"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pPr>
            <a:r>
              <a:t>在未及之民中間帶來改變</a:t>
            </a:r>
          </a:p>
        </p:txBody>
      </p:sp>
      <p:pic>
        <p:nvPicPr>
          <p:cNvPr id="35" name="Graphic 4" descr="Graphic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619" y="319946"/>
            <a:ext cx="4315614" cy="148092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5"/>
          <p:cNvSpPr txBox="1"/>
          <p:nvPr/>
        </p:nvSpPr>
        <p:spPr>
          <a:xfrm>
            <a:off x="898339" y="6236868"/>
            <a:ext cx="546297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chemeClr val="accent5">
                    <a:lumOff val="44000"/>
                  </a:schemeClr>
                </a:solidFill>
                <a:latin typeface="Noto Sans CJK TC Regular"/>
                <a:ea typeface="Noto Sans CJK TC Regular"/>
                <a:cs typeface="Noto Sans CJK TC Regular"/>
                <a:sym typeface="Noto Sans CJK TC Regular"/>
              </a:defRPr>
            </a:lvl1pPr>
          </a:lstStyle>
          <a:p>
            <a:pPr/>
            <a:r>
              <a:t>慕拉第聖誕獻金（Lottie Moon Christmas Offering®）是女傳道會的註冊商標</a:t>
            </a:r>
          </a:p>
        </p:txBody>
      </p:sp>
      <p:sp>
        <p:nvSpPr>
          <p:cNvPr id="37" name="TextBox 8"/>
          <p:cNvSpPr txBox="1"/>
          <p:nvPr/>
        </p:nvSpPr>
        <p:spPr>
          <a:xfrm>
            <a:off x="898339" y="5845554"/>
            <a:ext cx="625561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chemeClr val="accent5">
                    <a:lumOff val="44000"/>
                  </a:schemeClr>
                </a:solidFill>
                <a:latin typeface="Azo Sans"/>
                <a:ea typeface="Azo Sans"/>
                <a:cs typeface="Azo Sans"/>
                <a:sym typeface="Azo Sans"/>
              </a:defRPr>
            </a:lvl1pPr>
          </a:lstStyle>
          <a:p>
            <a:pPr/>
            <a:r>
              <a:t>imb.org/lottiemoon</a:t>
            </a:r>
          </a:p>
        </p:txBody>
      </p:sp>
      <p:sp>
        <p:nvSpPr>
          <p:cNvPr id="38" name="TextBox 6"/>
          <p:cNvSpPr txBox="1"/>
          <p:nvPr/>
        </p:nvSpPr>
        <p:spPr>
          <a:xfrm>
            <a:off x="5711658" y="563837"/>
            <a:ext cx="5850089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cap="all" spc="240" sz="48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lvl1pPr>
          </a:lstStyle>
          <a:p>
            <a:pPr/>
            <a:r>
              <a:t>我們教會的目標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1"/>
          <p:cNvSpPr txBox="1"/>
          <p:nvPr/>
        </p:nvSpPr>
        <p:spPr>
          <a:xfrm>
            <a:off x="5373623" y="685799"/>
            <a:ext cx="6163057" cy="428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3,650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名宣教士受到全面照顧</a:t>
            </a:r>
            <a:endParaRPr spc="90" sz="180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592,408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人聽到福音</a:t>
            </a:r>
            <a:endParaRPr spc="90" sz="180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22,744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個新教會被栽植</a:t>
            </a:r>
            <a:endParaRPr spc="90" sz="180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176,795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位初信者</a:t>
            </a:r>
            <a:endParaRPr spc="90" sz="180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107,701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人受浸</a:t>
            </a:r>
            <a:endParaRPr spc="90" sz="180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93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個新族群和地區被觸及</a:t>
            </a:r>
            <a:endParaRPr spc="90" sz="1800">
              <a:latin typeface="Noto Sans CJK TC Regular"/>
              <a:ea typeface="Noto Sans CJK TC Regular"/>
              <a:cs typeface="Noto Sans CJK TC Regular"/>
              <a:sym typeface="Noto Sans CJK TC Regular"/>
            </a:endParaRPr>
          </a:p>
          <a:p>
            <a:pPr>
              <a:lnSpc>
                <a:spcPct val="150000"/>
              </a:lnSpc>
              <a:defRPr spc="10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rPr spc="0" sz="2200">
                <a:latin typeface="Noto Sans CJK TC Black"/>
                <a:ea typeface="Noto Sans CJK TC Black"/>
                <a:cs typeface="Noto Sans CJK TC Black"/>
                <a:sym typeface="Noto Sans CJK TC Black"/>
              </a:rPr>
              <a:t>182,112</a:t>
            </a:r>
            <a:r>
              <a:rPr spc="0" sz="1000"/>
              <a:t> </a:t>
            </a:r>
            <a:r>
              <a:rPr spc="90" sz="1800">
                <a:latin typeface="Noto Sans CJK TC Regular"/>
                <a:ea typeface="Noto Sans CJK TC Regular"/>
                <a:cs typeface="Noto Sans CJK TC Regular"/>
                <a:sym typeface="Noto Sans CJK TC Regular"/>
              </a:rPr>
              <a:t>人接受領袖培訓</a:t>
            </a:r>
          </a:p>
        </p:txBody>
      </p:sp>
      <p:sp>
        <p:nvSpPr>
          <p:cNvPr id="47" name="TextBox 2"/>
          <p:cNvSpPr txBox="1"/>
          <p:nvPr/>
        </p:nvSpPr>
        <p:spPr>
          <a:xfrm>
            <a:off x="655319" y="685799"/>
            <a:ext cx="4513457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7200">
                <a:solidFill>
                  <a:schemeClr val="accent5">
                    <a:lumOff val="44000"/>
                  </a:schemeClr>
                </a:solidFill>
                <a:latin typeface="Azo Sans"/>
                <a:ea typeface="Azo Sans"/>
                <a:cs typeface="Azo Sans"/>
                <a:sym typeface="Azo Sans"/>
              </a:defRPr>
            </a:pPr>
            <a:r>
              <a:t>2021</a:t>
            </a:r>
          </a:p>
          <a:p>
            <a:pPr>
              <a:defRPr spc="28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t>你的慷慨奉獻</a:t>
            </a:r>
          </a:p>
          <a:p>
            <a:pPr>
              <a:defRPr spc="280" sz="2000">
                <a:solidFill>
                  <a:schemeClr val="accent5">
                    <a:lumOff val="44000"/>
                  </a:schemeClr>
                </a:solidFill>
                <a:latin typeface="Noto Sans CJK TC Bold"/>
                <a:ea typeface="Noto Sans CJK TC Bold"/>
                <a:cs typeface="Noto Sans CJK TC Bold"/>
                <a:sym typeface="Noto Sans CJK TC Bold"/>
              </a:defRPr>
            </a:pPr>
            <a:r>
              <a:t>帶來生命的改變</a:t>
            </a:r>
          </a:p>
        </p:txBody>
      </p:sp>
      <p:pic>
        <p:nvPicPr>
          <p:cNvPr id="48" name="Graphic 5" descr="Graphic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1" y="5524710"/>
            <a:ext cx="444173" cy="64749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Title Slide">
    <p:bg>
      <p:bgPr>
        <a:solidFill>
          <a:srgbClr val="1B36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1" descr="Graphic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3855" y="2772839"/>
            <a:ext cx="3824289" cy="131232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raphic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1403" y="2994737"/>
            <a:ext cx="2530998" cy="8685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655319" y="2024380"/>
            <a:ext cx="6680121" cy="280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720" sz="7200">
                <a:solidFill>
                  <a:schemeClr val="accent5">
                    <a:lumOff val="44000"/>
                  </a:schemeClr>
                </a:solidFill>
                <a:latin typeface="Noto Sans CJK TC Black"/>
                <a:ea typeface="Noto Sans CJK TC Black"/>
                <a:cs typeface="Noto Sans CJK TC Black"/>
                <a:sym typeface="Noto Sans CJK TC Black"/>
              </a:defRPr>
            </a:pPr>
            <a:r>
              <a:t>齊心合力</a:t>
            </a:r>
          </a:p>
          <a:p>
            <a:pPr>
              <a:defRPr spc="720" sz="7200">
                <a:solidFill>
                  <a:schemeClr val="accent5">
                    <a:lumOff val="44000"/>
                  </a:schemeClr>
                </a:solidFill>
                <a:latin typeface="Noto Sans CJK TC Black"/>
                <a:ea typeface="Noto Sans CJK TC Black"/>
                <a:cs typeface="Noto Sans CJK TC Black"/>
                <a:sym typeface="Noto Sans CJK TC Black"/>
              </a:defRPr>
            </a:pPr>
            <a:r>
              <a:t>觸及萬民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1pPr>
      <a:lvl2pPr marL="685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2pPr>
      <a:lvl3pPr marL="11887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4pPr>
      <a:lvl5pPr marL="21336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2400" u="none">
          <a:solidFill>
            <a:srgbClr val="1B365D"/>
          </a:solidFill>
          <a:uFillTx/>
          <a:latin typeface="Azo Sans"/>
          <a:ea typeface="Azo Sans"/>
          <a:cs typeface="Azo Sans"/>
          <a:sym typeface="Azo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1" descr="Graphic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3855" y="2772839"/>
            <a:ext cx="3824289" cy="1312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1B365D"/>
      </a:dk1>
      <a:lt1>
        <a:srgbClr val="5D5242"/>
      </a:lt1>
      <a:dk2>
        <a:srgbClr val="A7A7A7"/>
      </a:dk2>
      <a:lt2>
        <a:srgbClr val="535353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8797B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B365D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B365D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8797B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B365D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B365D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6186191478C54BA30B337EAE8FED62" ma:contentTypeVersion="18" ma:contentTypeDescription="Crear nuevo documento." ma:contentTypeScope="" ma:versionID="61ed2792fb89ebe3b6fb5f5607097528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9719fa57afb1eb3a57612f164f1f6956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BF8630-D5F7-4E47-90A8-914D0117798E}"/>
</file>

<file path=customXml/itemProps2.xml><?xml version="1.0" encoding="utf-8"?>
<ds:datastoreItem xmlns:ds="http://schemas.openxmlformats.org/officeDocument/2006/customXml" ds:itemID="{268FF47A-B308-4002-A853-45318E720937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