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3"/>
  </p:sldMasterIdLst>
  <p:sldIdLst>
    <p:sldId id="256" r:id="rId4"/>
    <p:sldId id="262" r:id="rId5"/>
    <p:sldId id="263" r:id="rId6"/>
    <p:sldId id="261" r:id="rId7"/>
    <p:sldId id="264" r:id="rId8"/>
  </p:sldIdLst>
  <p:sldSz cx="12192000" cy="6858000"/>
  <p:notesSz cx="6858000" cy="9144000"/>
  <p:embeddedFontLst>
    <p:embeddedFont>
      <p:font typeface="Azo Sans" panose="020B0603030303020204" pitchFamily="2" charset="0"/>
      <p:regular r:id="rId9"/>
      <p:bold r:id="rId10"/>
      <p:italic r:id="rId11"/>
      <p:boldItalic r:id="rId12"/>
    </p:embeddedFont>
    <p:embeddedFont>
      <p:font typeface="Azo Sans Medium" panose="020B0703030303020204" pitchFamily="3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roforma" panose="00000400000000000000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6197"/>
  </p:normalViewPr>
  <p:slideViewPr>
    <p:cSldViewPr snapToGrid="0">
      <p:cViewPr varScale="1">
        <p:scale>
          <a:sx n="107" d="100"/>
          <a:sy n="107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21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7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zo Sans" panose="020B06030303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zo Sans Medium" panose="020B06030303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Proform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rowd of people walking on a busy street&#10;&#10;Description automatically generated">
            <a:extLst>
              <a:ext uri="{FF2B5EF4-FFF2-40B4-BE49-F238E27FC236}">
                <a16:creationId xmlns:a16="http://schemas.microsoft.com/office/drawing/2014/main" id="{44A86200-2147-559F-89AE-4C60BAEF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8" t="7439" r="4782" b="16055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F82607-2AD8-DD4B-F420-AAF2FFC84620}"/>
              </a:ext>
            </a:extLst>
          </p:cNvPr>
          <p:cNvSpPr/>
          <p:nvPr/>
        </p:nvSpPr>
        <p:spPr>
          <a:xfrm>
            <a:off x="-23186" y="0"/>
            <a:ext cx="12238373" cy="6858000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70000"/>
                </a:srgbClr>
              </a:gs>
              <a:gs pos="0">
                <a:srgbClr val="000000">
                  <a:alpha val="64991"/>
                  <a:lumMod val="100000"/>
                </a:srgbClr>
              </a:gs>
              <a:gs pos="65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83E47-E748-DE15-F311-BE34EB456957}"/>
              </a:ext>
            </a:extLst>
          </p:cNvPr>
          <p:cNvSpPr txBox="1"/>
          <p:nvPr/>
        </p:nvSpPr>
        <p:spPr>
          <a:xfrm>
            <a:off x="724285" y="527421"/>
            <a:ext cx="10743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>
              <a:lnSpc>
                <a:spcPct val="100000"/>
              </a:lnSpc>
            </a:pPr>
            <a:r>
              <a:rPr lang="ko-KR" altLang="es-PE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함께 잃어버린 </a:t>
            </a:r>
            <a:br>
              <a:rPr lang="es-ES" altLang="ko-KR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</a:br>
            <a:r>
              <a:rPr lang="ko-KR" altLang="es-PE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영혼들을 향하여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9422BB9-0ACD-8D54-2FEA-E508E9337F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1770" y="4475966"/>
            <a:ext cx="2308461" cy="185461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EC7B55A-634F-B129-263F-9F920F52DF9C}"/>
              </a:ext>
            </a:extLst>
          </p:cNvPr>
          <p:cNvCxnSpPr>
            <a:cxnSpLocks/>
          </p:cNvCxnSpPr>
          <p:nvPr/>
        </p:nvCxnSpPr>
        <p:spPr>
          <a:xfrm flipH="1">
            <a:off x="724285" y="2613170"/>
            <a:ext cx="10807315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65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ower in a city&#10;&#10;Description automatically generated">
            <a:extLst>
              <a:ext uri="{FF2B5EF4-FFF2-40B4-BE49-F238E27FC236}">
                <a16:creationId xmlns:a16="http://schemas.microsoft.com/office/drawing/2014/main" id="{E1508238-3764-46E3-9922-6CA8D154C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" t="14572" r="20324" b="18290"/>
          <a:stretch/>
        </p:blipFill>
        <p:spPr>
          <a:xfrm>
            <a:off x="-5445" y="0"/>
            <a:ext cx="1221377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730CF5-2FB2-3397-6B33-53CF27514EFC}"/>
              </a:ext>
            </a:extLst>
          </p:cNvPr>
          <p:cNvSpPr txBox="1"/>
          <p:nvPr/>
        </p:nvSpPr>
        <p:spPr>
          <a:xfrm>
            <a:off x="788168" y="462223"/>
            <a:ext cx="9341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PE" sz="4000" dirty="0"/>
              <a:t>여러분이 후원해 주신</a:t>
            </a:r>
            <a:r>
              <a:rPr lang="ko-KR" altLang="es-PE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 헌금은 전액 </a:t>
            </a:r>
            <a:r>
              <a:rPr lang="ko-KR" altLang="es-PE" sz="4000" dirty="0"/>
              <a:t>라티문 성탄 선교헌금</a:t>
            </a:r>
            <a:br>
              <a:rPr lang="es-ES" altLang="ko-KR" sz="4000" dirty="0"/>
            </a:br>
            <a:r>
              <a:rPr lang="es-PE" altLang="ko-KR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(</a:t>
            </a:r>
            <a:r>
              <a:rPr lang="es-PE" altLang="ko-KR" sz="4000" b="0" i="0" kern="1200" dirty="0" err="1">
                <a:effectLst/>
                <a:latin typeface="Azo Sans" panose="020B0603030303020204" pitchFamily="34" charset="77"/>
                <a:ea typeface="+mn-ea"/>
                <a:cs typeface="+mn-cs"/>
              </a:rPr>
              <a:t>Lottie</a:t>
            </a:r>
            <a:r>
              <a:rPr lang="es-PE" altLang="ko-KR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 Moon Christmas </a:t>
            </a:r>
            <a:r>
              <a:rPr lang="es-PE" altLang="ko-KR" sz="4000" b="0" i="0" kern="1200" dirty="0" err="1">
                <a:effectLst/>
                <a:latin typeface="Azo Sans" panose="020B0603030303020204" pitchFamily="34" charset="77"/>
                <a:ea typeface="+mn-ea"/>
                <a:cs typeface="+mn-cs"/>
              </a:rPr>
              <a:t>Offering</a:t>
            </a:r>
            <a:r>
              <a:rPr lang="es-PE" altLang="ko-KR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®)</a:t>
            </a:r>
            <a:br>
              <a:rPr lang="es-PE" altLang="ko-KR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</a:br>
            <a:r>
              <a:rPr lang="ko-KR" altLang="es-PE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으로 보내지며</a:t>
            </a:r>
            <a:r>
              <a:rPr lang="es-PE" altLang="ko-KR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, </a:t>
            </a:r>
            <a:r>
              <a:rPr lang="ko-KR" altLang="es-PE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이는 미전도  종족에게 복음을 전하기 위해 사용됩니다</a:t>
            </a:r>
            <a:r>
              <a:rPr lang="es-PE" altLang="ko-KR" sz="40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.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4000" b="0" i="0" kern="1200" dirty="0"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1E409-3226-C4EF-2469-77424DD04EF5}"/>
              </a:ext>
            </a:extLst>
          </p:cNvPr>
          <p:cNvSpPr txBox="1"/>
          <p:nvPr/>
        </p:nvSpPr>
        <p:spPr>
          <a:xfrm>
            <a:off x="788170" y="4754032"/>
            <a:ext cx="8847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s-PE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라티문 성탄 선교헌금 </a:t>
            </a:r>
            <a:r>
              <a:rPr lang="es-PE" altLang="ko-KR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(</a:t>
            </a:r>
            <a:r>
              <a:rPr lang="en-US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Lottie Moon Christmas Offering®) </a:t>
            </a:r>
            <a:r>
              <a:rPr lang="ko-KR" altLang="es-PE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은  여선교회  </a:t>
            </a:r>
            <a:r>
              <a:rPr lang="es-PE" altLang="ko-KR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(</a:t>
            </a:r>
            <a:r>
              <a:rPr lang="en-US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Women’s Missionary Union®) </a:t>
            </a:r>
            <a:r>
              <a:rPr lang="ko-KR" altLang="es-PE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의  등록  상표입니다</a:t>
            </a:r>
            <a:r>
              <a:rPr lang="es-PE" altLang="ko-KR" sz="12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.</a:t>
            </a:r>
            <a:endParaRPr lang="en-US" sz="12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8B52F-4331-3F8D-D37F-8223311F4BBF}"/>
              </a:ext>
            </a:extLst>
          </p:cNvPr>
          <p:cNvSpPr txBox="1"/>
          <p:nvPr/>
        </p:nvSpPr>
        <p:spPr>
          <a:xfrm>
            <a:off x="788171" y="4103761"/>
            <a:ext cx="502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 cap="none" baseline="0" dirty="0">
                <a:solidFill>
                  <a:schemeClr val="accent5"/>
                </a:solidFill>
                <a:latin typeface="Azo Sans" panose="020B0603030303020204" pitchFamily="34" charset="77"/>
                <a:ea typeface="+mn-ea"/>
                <a:cs typeface="+mn-cs"/>
              </a:rPr>
              <a:t>imb.org/lottiemoon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E315DD-345B-82EA-1DB6-A784EEF3A8BC}"/>
              </a:ext>
            </a:extLst>
          </p:cNvPr>
          <p:cNvCxnSpPr>
            <a:cxnSpLocks/>
          </p:cNvCxnSpPr>
          <p:nvPr/>
        </p:nvCxnSpPr>
        <p:spPr>
          <a:xfrm flipH="1">
            <a:off x="788169" y="3896264"/>
            <a:ext cx="8454443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4496A4E-3E7C-41E8-695F-76B656FA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1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a hill&#10;&#10;Description automatically generated">
            <a:extLst>
              <a:ext uri="{FF2B5EF4-FFF2-40B4-BE49-F238E27FC236}">
                <a16:creationId xmlns:a16="http://schemas.microsoft.com/office/drawing/2014/main" id="{21D80C2D-1974-649B-FB57-BE2916396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" t="20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AD99FB-7494-0A00-E6BE-2EF058AC03FA}"/>
              </a:ext>
            </a:extLst>
          </p:cNvPr>
          <p:cNvSpPr/>
          <p:nvPr/>
        </p:nvSpPr>
        <p:spPr>
          <a:xfrm>
            <a:off x="-23186" y="-1"/>
            <a:ext cx="12238373" cy="685800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64991"/>
                  <a:lumMod val="100000"/>
                </a:srgbClr>
              </a:gs>
              <a:gs pos="50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6E0224-B829-2152-13BA-7F8519C276E0}"/>
              </a:ext>
            </a:extLst>
          </p:cNvPr>
          <p:cNvSpPr txBox="1"/>
          <p:nvPr/>
        </p:nvSpPr>
        <p:spPr>
          <a:xfrm>
            <a:off x="788169" y="527421"/>
            <a:ext cx="10743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PE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우리 교회의 목표</a:t>
            </a:r>
            <a:br>
              <a:rPr lang="es-ES" altLang="ko-KR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</a:br>
            <a:r>
              <a:rPr lang="en-US" sz="60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$0,000,000</a:t>
            </a:r>
            <a:endParaRPr lang="en-US" sz="60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913FB9-1EE6-06E7-6696-AC079A54F0F0}"/>
              </a:ext>
            </a:extLst>
          </p:cNvPr>
          <p:cNvSpPr txBox="1"/>
          <p:nvPr/>
        </p:nvSpPr>
        <p:spPr>
          <a:xfrm>
            <a:off x="788171" y="2772194"/>
            <a:ext cx="73159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PE" sz="2800" dirty="0"/>
              <a:t>여러분이 후원해 주신</a:t>
            </a:r>
            <a:r>
              <a:rPr lang="ko-KR" altLang="es-PE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 헌금은 전액 라티문 성탄 선교헌금 </a:t>
            </a:r>
            <a:r>
              <a:rPr lang="es-PE" altLang="ko-KR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(</a:t>
            </a:r>
            <a:r>
              <a:rPr lang="es-PE" altLang="ko-KR" sz="2800" b="0" i="0" kern="1200" dirty="0" err="1">
                <a:effectLst/>
                <a:latin typeface="Azo Sans" panose="020B0603030303020204" pitchFamily="34" charset="77"/>
                <a:ea typeface="+mn-ea"/>
                <a:cs typeface="+mn-cs"/>
              </a:rPr>
              <a:t>Lottie</a:t>
            </a:r>
            <a:r>
              <a:rPr lang="es-PE" altLang="ko-KR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 Moon Christmas </a:t>
            </a:r>
            <a:r>
              <a:rPr lang="es-PE" altLang="ko-KR" sz="2800" b="0" i="0" kern="1200" dirty="0" err="1">
                <a:effectLst/>
                <a:latin typeface="Azo Sans" panose="020B0603030303020204" pitchFamily="34" charset="77"/>
                <a:ea typeface="+mn-ea"/>
                <a:cs typeface="+mn-cs"/>
              </a:rPr>
              <a:t>Offering</a:t>
            </a:r>
            <a:r>
              <a:rPr lang="es-PE" altLang="ko-KR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®)</a:t>
            </a:r>
            <a:r>
              <a:rPr lang="ko-KR" altLang="es-PE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으로 보내지며</a:t>
            </a:r>
            <a:r>
              <a:rPr lang="es-PE" altLang="ko-KR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, </a:t>
            </a:r>
            <a:r>
              <a:rPr lang="ko-KR" altLang="es-PE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이는 미전도  종족에게 복음을 전하기 위해 사용됩니다</a:t>
            </a:r>
            <a:r>
              <a:rPr lang="es-PE" altLang="ko-KR" sz="2800" b="0" i="0" kern="1200" dirty="0">
                <a:effectLst/>
                <a:latin typeface="Azo Sans" panose="020B0603030303020204" pitchFamily="34" charset="77"/>
                <a:ea typeface="+mn-ea"/>
                <a:cs typeface="+mn-cs"/>
              </a:rPr>
              <a:t>.</a:t>
            </a: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b="0" i="0" kern="1200" dirty="0"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E03B3D-825F-BAE3-3716-FE480090B951}"/>
              </a:ext>
            </a:extLst>
          </p:cNvPr>
          <p:cNvSpPr txBox="1"/>
          <p:nvPr/>
        </p:nvSpPr>
        <p:spPr>
          <a:xfrm>
            <a:off x="788170" y="5789354"/>
            <a:ext cx="502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 cap="none" baseline="0" dirty="0">
                <a:solidFill>
                  <a:schemeClr val="accent5"/>
                </a:solidFill>
                <a:latin typeface="Azo Sans" panose="020B0603030303020204" pitchFamily="34" charset="77"/>
                <a:ea typeface="+mn-ea"/>
                <a:cs typeface="+mn-cs"/>
              </a:rPr>
              <a:t>imb.org/lottiemoon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9F416B-87B4-68FB-5F0C-7D22020E6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32952C-4101-261B-D2F8-44549682AD6A}"/>
              </a:ext>
            </a:extLst>
          </p:cNvPr>
          <p:cNvCxnSpPr>
            <a:cxnSpLocks/>
          </p:cNvCxnSpPr>
          <p:nvPr/>
        </p:nvCxnSpPr>
        <p:spPr>
          <a:xfrm flipH="1">
            <a:off x="788169" y="2560542"/>
            <a:ext cx="10561149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6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0B6B395-2DFE-A6EC-0870-BFAFDB207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15000" contrast="-10000"/>
          </a:blip>
          <a:srcRect l="11497" t="2196" r="37028" b="30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28D329A-0EEC-DC00-A47C-080FFD19D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2074" y="4657925"/>
            <a:ext cx="1219526" cy="17777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6B23C6-199C-747E-62A2-39D0202013F6}"/>
              </a:ext>
            </a:extLst>
          </p:cNvPr>
          <p:cNvSpPr txBox="1"/>
          <p:nvPr/>
        </p:nvSpPr>
        <p:spPr>
          <a:xfrm>
            <a:off x="788169" y="527421"/>
            <a:ext cx="10743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s-PE" altLang="ko-KR" sz="6000" b="1" i="0" kern="120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2022</a:t>
            </a:r>
            <a:r>
              <a:rPr lang="ko-KR" altLang="es-PE" sz="3600" b="1" i="0" kern="120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년 </a:t>
            </a:r>
            <a:r>
              <a:rPr lang="ko-KR" altLang="es-PE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우리를 통한 하나님의 역사하심</a:t>
            </a:r>
            <a:endParaRPr lang="en-US" sz="60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D20C45-B8F7-D4D8-925B-18BE7CF7B048}"/>
              </a:ext>
            </a:extLst>
          </p:cNvPr>
          <p:cNvSpPr txBox="1"/>
          <p:nvPr/>
        </p:nvSpPr>
        <p:spPr>
          <a:xfrm>
            <a:off x="1167301" y="2422360"/>
            <a:ext cx="459065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122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나라들</a:t>
            </a:r>
            <a:endParaRPr lang="es-ES" altLang="ko-KR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728,589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복음을 들은 사람들</a:t>
            </a:r>
            <a:endParaRPr lang="es-ES" altLang="ko-KR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178,177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새 신자들</a:t>
            </a:r>
            <a:endParaRPr lang="en-US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72AF75-6788-B84B-CE71-8DE792CD4725}"/>
              </a:ext>
            </a:extLst>
          </p:cNvPr>
          <p:cNvSpPr txBox="1"/>
          <p:nvPr/>
        </p:nvSpPr>
        <p:spPr>
          <a:xfrm>
            <a:off x="6348901" y="2422360"/>
            <a:ext cx="45906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21,231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새로운 교회 개척</a:t>
            </a:r>
            <a:endParaRPr lang="es-ES" altLang="ko-KR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endParaRPr lang="en-US" sz="28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en-US" sz="3600" b="1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102,417</a:t>
            </a:r>
            <a:endParaRPr lang="en-US" sz="3600" dirty="0">
              <a:solidFill>
                <a:schemeClr val="accent5"/>
              </a:solidFill>
              <a:latin typeface="Azo Sans" panose="020B0603030303020204" pitchFamily="34" charset="77"/>
            </a:endParaRPr>
          </a:p>
          <a:p>
            <a:pPr marL="0" defTabSz="914400" rtl="0" eaLnBrk="1" latinLnBrk="0" hangingPunct="1">
              <a:lnSpc>
                <a:spcPct val="100000"/>
              </a:lnSpc>
            </a:pPr>
            <a:r>
              <a:rPr lang="ko-KR" altLang="es-PE" sz="2800" b="0" i="0" kern="1200" dirty="0">
                <a:solidFill>
                  <a:schemeClr val="accent5"/>
                </a:solidFill>
                <a:effectLst/>
                <a:latin typeface="Azo Sans" panose="020B0603030303020204" pitchFamily="34" charset="77"/>
                <a:ea typeface="+mn-ea"/>
                <a:cs typeface="+mn-cs"/>
              </a:rPr>
              <a:t>침례 받은 사람들</a:t>
            </a:r>
            <a:endParaRPr lang="en-US" sz="2800" b="0" i="0" kern="1200" dirty="0">
              <a:solidFill>
                <a:schemeClr val="accent5"/>
              </a:solidFill>
              <a:effectLst/>
              <a:latin typeface="Azo Sans" panose="020B0603030303020204" pitchFamily="34" charset="77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F41462-7CF3-BC8D-D204-1681C0E986E5}"/>
              </a:ext>
            </a:extLst>
          </p:cNvPr>
          <p:cNvCxnSpPr>
            <a:cxnSpLocks/>
          </p:cNvCxnSpPr>
          <p:nvPr/>
        </p:nvCxnSpPr>
        <p:spPr>
          <a:xfrm>
            <a:off x="931333" y="2521974"/>
            <a:ext cx="0" cy="3687097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48A808-2C42-F791-93B1-F2CBFD203C63}"/>
              </a:ext>
            </a:extLst>
          </p:cNvPr>
          <p:cNvCxnSpPr>
            <a:cxnSpLocks/>
          </p:cNvCxnSpPr>
          <p:nvPr/>
        </p:nvCxnSpPr>
        <p:spPr>
          <a:xfrm>
            <a:off x="6112933" y="2521974"/>
            <a:ext cx="0" cy="3687097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007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F2AB60-BDB7-4F18-9325-9659EEF6B8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963D83-78B9-7489-A352-C70251D3DA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533" y="4907422"/>
            <a:ext cx="848935" cy="2359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59EED55-B95A-81E1-DCEF-E8A89890B9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7055" y="1772287"/>
            <a:ext cx="3137891" cy="2520975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853C26A-8FBC-4142-647E-E040907991ED}"/>
              </a:ext>
            </a:extLst>
          </p:cNvPr>
          <p:cNvCxnSpPr>
            <a:cxnSpLocks/>
          </p:cNvCxnSpPr>
          <p:nvPr/>
        </p:nvCxnSpPr>
        <p:spPr>
          <a:xfrm flipH="1">
            <a:off x="4228290" y="4537767"/>
            <a:ext cx="3735421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590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B Presence Point">
      <a:dk1>
        <a:srgbClr val="1B365D"/>
      </a:dk1>
      <a:lt1>
        <a:srgbClr val="48797B"/>
      </a:lt1>
      <a:dk2>
        <a:srgbClr val="009681"/>
      </a:dk2>
      <a:lt2>
        <a:srgbClr val="B83A4B"/>
      </a:lt2>
      <a:accent1>
        <a:srgbClr val="B2B3B2"/>
      </a:accent1>
      <a:accent2>
        <a:srgbClr val="707371"/>
      </a:accent2>
      <a:accent3>
        <a:srgbClr val="F3D54E"/>
      </a:accent3>
      <a:accent4>
        <a:srgbClr val="E87722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C6186191478C54BA30B337EAE8FED62" ma:contentTypeVersion="20" ma:contentTypeDescription="Crear nuevo documento." ma:contentTypeScope="" ma:versionID="e8239bb4e386bbb20ffbffb3904271bb">
  <xsd:schema xmlns:xsd="http://www.w3.org/2001/XMLSchema" xmlns:xs="http://www.w3.org/2001/XMLSchema" xmlns:p="http://schemas.microsoft.com/office/2006/metadata/properties" xmlns:ns2="3109a8e4-c35c-40d1-a825-95c026de2ca5" xmlns:ns3="fcc14f16-8bf9-4333-9c03-7a1094be1860" targetNamespace="http://schemas.microsoft.com/office/2006/metadata/properties" ma:root="true" ma:fieldsID="6d7872c2d36f615939b2d1090e44fe6e" ns2:_="" ns3:_="">
    <xsd:import namespace="3109a8e4-c35c-40d1-a825-95c026de2ca5"/>
    <xsd:import namespace="fcc14f16-8bf9-4333-9c03-7a1094be18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v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9a8e4-c35c-40d1-a825-95c026de2c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0c8edf6b-8064-4cf8-b3df-df037ebc05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v" ma:index="24" nillable="true" ma:displayName="v" ma:format="Dropdown" ma:internalName="v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14f16-8bf9-4333-9c03-7a1094be186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107963a-05e9-41b2-8c80-11a57bbdc233}" ma:internalName="TaxCatchAll" ma:showField="CatchAllData" ma:web="fcc14f16-8bf9-4333-9c03-7a1094be18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1915CD-B56F-42A6-8E35-A648EF0B69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0AC579-A422-40B3-AD69-453FDDE290EF}"/>
</file>

<file path=docProps/app.xml><?xml version="1.0" encoding="utf-8"?>
<Properties xmlns="http://schemas.openxmlformats.org/officeDocument/2006/extended-properties" xmlns:vt="http://schemas.openxmlformats.org/officeDocument/2006/docPropsVTypes">
  <Template>LMCO 23 PPT-Resource</Template>
  <TotalTime>523</TotalTime>
  <Words>116</Words>
  <Application>Microsoft Office PowerPoint</Application>
  <PresentationFormat>Panorámica</PresentationFormat>
  <Paragraphs>21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Calibri</vt:lpstr>
      <vt:lpstr>Proforma</vt:lpstr>
      <vt:lpstr>Azo Sans</vt:lpstr>
      <vt:lpstr>Azo Sans Medium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King, Philip</dc:creator>
  <cp:keywords/>
  <dc:description/>
  <cp:lastModifiedBy>AQ70521622 (Escajadillo Villegas, Gabriel)</cp:lastModifiedBy>
  <cp:revision>19</cp:revision>
  <dcterms:created xsi:type="dcterms:W3CDTF">2023-08-11T17:10:21Z</dcterms:created>
  <dcterms:modified xsi:type="dcterms:W3CDTF">2023-09-22T15:25:23Z</dcterms:modified>
  <cp:category/>
</cp:coreProperties>
</file>