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3"/>
  </p:sldMasterIdLst>
  <p:sldIdLst>
    <p:sldId id="256" r:id="rId4"/>
    <p:sldId id="262" r:id="rId5"/>
    <p:sldId id="263" r:id="rId6"/>
    <p:sldId id="261" r:id="rId7"/>
    <p:sldId id="264" r:id="rId8"/>
  </p:sldIdLst>
  <p:sldSz cx="12192000" cy="6858000"/>
  <p:notesSz cx="6858000" cy="9144000"/>
  <p:embeddedFontLst>
    <p:embeddedFont>
      <p:font typeface="Azo Sans" panose="020B0604020202020204" charset="0"/>
      <p:regular r:id="rId9"/>
      <p:bold r:id="rId10"/>
      <p:italic r:id="rId11"/>
      <p:boldItalic r:id="rId12"/>
    </p:embeddedFont>
    <p:embeddedFont>
      <p:font typeface="Azo Sans Medium" panose="020B0604020202020204" charset="0"/>
      <p:regular r:id="rId13"/>
      <p:bold r:id="rId14"/>
      <p:italic r:id="rId15"/>
      <p:boldItalic r:id="rId16"/>
    </p:embeddedFont>
    <p:embeddedFont>
      <p:font typeface="Proforma" panose="020B060402020202020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90E4538-5845-19C6-62EE-018112682CBC}" name="Caldwell, Leslie (Public)" initials="" userId="S::LCaldwell@imb.org::018c044e-aa7b-4b73-848a-11099dcd6cb4" providerId="AD"/>
  <p188:author id="{D19E8683-6D1B-82CC-DA1D-C2F2FFD58689}" name="Sollars, Stephanie" initials="SS" userId="S::ssollars@msnpath.com::96b1a3f3-437b-4c15-b4db-5ba9bea8900b" providerId="AD"/>
  <p188:author id="{F3C7D5B1-186C-5AED-4AE7-F00D3C5C419C}" name="Sollars, Stephanie" initials="SS" userId="S::SSollars@msnpath.com::96b1a3f3-437b-4c15-b4db-5ba9bea8900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37"/>
    <p:restoredTop sz="96197"/>
  </p:normalViewPr>
  <p:slideViewPr>
    <p:cSldViewPr snapToGrid="0">
      <p:cViewPr varScale="1">
        <p:scale>
          <a:sx n="154" d="100"/>
          <a:sy n="154" d="100"/>
        </p:scale>
        <p:origin x="15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Master" Target="slideMasters/slideMaster1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font" Target="fonts/font3.fntdata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font" Target="fonts/font7.fntdata"/><Relationship Id="rId23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212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7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zo Sans" panose="020B0603030303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Azo Sans" panose="020B0603030303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Azo Sans Medium" panose="020B0603030303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chemeClr val="tx1"/>
          </a:solidFill>
          <a:latin typeface="Proform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zo Sans" panose="020B06030303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zo Sans" panose="020B06030303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74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4A86200-2147-559F-89AE-4C60BAEF38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" b="52"/>
          <a:stretch/>
        </p:blipFill>
        <p:spPr>
          <a:xfrm>
            <a:off x="1" y="-471487"/>
            <a:ext cx="13030202" cy="73294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C9FFB8-3876-F140-536D-C4E25AF6B386}"/>
              </a:ext>
            </a:extLst>
          </p:cNvPr>
          <p:cNvSpPr/>
          <p:nvPr/>
        </p:nvSpPr>
        <p:spPr>
          <a:xfrm rot="10800000">
            <a:off x="0" y="-471487"/>
            <a:ext cx="13030203" cy="7329487"/>
          </a:xfrm>
          <a:prstGeom prst="rect">
            <a:avLst/>
          </a:prstGeom>
          <a:gradFill>
            <a:gsLst>
              <a:gs pos="0">
                <a:schemeClr val="accent2">
                  <a:alpha val="50514"/>
                  <a:lumMod val="0"/>
                </a:schemeClr>
              </a:gs>
              <a:gs pos="55000">
                <a:schemeClr val="accent1">
                  <a:alpha val="11928"/>
                  <a:lumMod val="34136"/>
                  <a:lumOff val="65864"/>
                </a:schemeClr>
              </a:gs>
              <a:gs pos="99000">
                <a:schemeClr val="accent1">
                  <a:alpha val="0"/>
                  <a:lumMod val="0"/>
                  <a:lumOff val="10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9422BB9-0ACD-8D54-2FEA-E508E9337F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59317" y="4287640"/>
            <a:ext cx="1873366" cy="1505059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EC7B55A-634F-B129-263F-9F920F52DF9C}"/>
              </a:ext>
            </a:extLst>
          </p:cNvPr>
          <p:cNvCxnSpPr>
            <a:cxnSpLocks/>
          </p:cNvCxnSpPr>
          <p:nvPr/>
        </p:nvCxnSpPr>
        <p:spPr>
          <a:xfrm flipH="1">
            <a:off x="2248789" y="3785348"/>
            <a:ext cx="7694422" cy="3031"/>
          </a:xfrm>
          <a:prstGeom prst="line">
            <a:avLst/>
          </a:prstGeom>
          <a:ln w="635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4ECCCCC8-EB92-0CC3-CF98-6F4FE8AAD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4399" y="1923941"/>
            <a:ext cx="7203201" cy="150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55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1508238-3764-46E3-9922-6CA8D154C1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1" b="141"/>
          <a:stretch/>
        </p:blipFill>
        <p:spPr>
          <a:xfrm>
            <a:off x="-5445" y="0"/>
            <a:ext cx="12213773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D498BF8-F673-C7BE-640C-0AE2458DB1D6}"/>
              </a:ext>
            </a:extLst>
          </p:cNvPr>
          <p:cNvSpPr/>
          <p:nvPr/>
        </p:nvSpPr>
        <p:spPr>
          <a:xfrm rot="10800000">
            <a:off x="-23187" y="3079375"/>
            <a:ext cx="12238373" cy="3778624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64991"/>
                  <a:lumMod val="100000"/>
                </a:srgbClr>
              </a:gs>
              <a:gs pos="50000">
                <a:srgbClr val="000000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730CF5-2FB2-3397-6B33-53CF27514EFC}"/>
              </a:ext>
            </a:extLst>
          </p:cNvPr>
          <p:cNvSpPr txBox="1"/>
          <p:nvPr/>
        </p:nvSpPr>
        <p:spPr>
          <a:xfrm>
            <a:off x="788169" y="511147"/>
            <a:ext cx="77810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s-MX" sz="4000" b="0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라티문 성탄 선교헌금에 후원하신 여러분의 헌금은 전액 선교 사역을 위해 사용됩니다</a:t>
            </a:r>
            <a:r>
              <a:rPr lang="es-MX" altLang="ko-KR" sz="3600" b="0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.</a:t>
            </a:r>
            <a:endParaRPr lang="en-US" sz="3600" b="0" i="0" kern="1200" dirty="0">
              <a:effectLst/>
              <a:latin typeface="Azo Sans" panose="020B0603030303020204" pitchFamily="34" charset="77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F1E409-3226-C4EF-2469-77424DD04EF5}"/>
              </a:ext>
            </a:extLst>
          </p:cNvPr>
          <p:cNvSpPr txBox="1"/>
          <p:nvPr/>
        </p:nvSpPr>
        <p:spPr>
          <a:xfrm>
            <a:off x="788167" y="5886612"/>
            <a:ext cx="9413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s-MX" sz="12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라티문 성탄 선교헌금 </a:t>
            </a:r>
            <a:r>
              <a:rPr lang="es-MX" altLang="ko-KR" sz="12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(</a:t>
            </a:r>
            <a:r>
              <a:rPr lang="en-US" sz="12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Lottie Moon Christmas Offering®)</a:t>
            </a:r>
            <a:r>
              <a:rPr lang="ko-KR" altLang="es-MX" sz="12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은 여선교회 </a:t>
            </a:r>
            <a:r>
              <a:rPr lang="es-MX" altLang="ko-KR" sz="12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(</a:t>
            </a:r>
            <a:r>
              <a:rPr lang="en-US" sz="12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Woman’s Missionary Union)</a:t>
            </a:r>
            <a:r>
              <a:rPr lang="ko-KR" altLang="es-MX" sz="12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의 등록 상표입니다</a:t>
            </a:r>
            <a:r>
              <a:rPr lang="es-MX" altLang="ko-KR" sz="12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.</a:t>
            </a:r>
            <a:endParaRPr lang="en-US" sz="1200" b="0" i="0" kern="1200" dirty="0">
              <a:solidFill>
                <a:schemeClr val="accent5"/>
              </a:solidFill>
              <a:effectLst/>
              <a:latin typeface="Azo Sans" panose="020B0603030303020204" pitchFamily="34" charset="77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F8B52F-4331-3F8D-D37F-8223311F4BBF}"/>
              </a:ext>
            </a:extLst>
          </p:cNvPr>
          <p:cNvSpPr txBox="1"/>
          <p:nvPr/>
        </p:nvSpPr>
        <p:spPr>
          <a:xfrm>
            <a:off x="788169" y="5332179"/>
            <a:ext cx="5027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chemeClr val="accent5"/>
                </a:solidFill>
                <a:latin typeface="Azo Sans" panose="020B0603030303020204" pitchFamily="34" charset="77"/>
              </a:rPr>
              <a:t>l</a:t>
            </a:r>
            <a:r>
              <a:rPr lang="en-US" sz="3600" b="1" i="0" kern="1200" cap="none" baseline="0" dirty="0" err="1">
                <a:solidFill>
                  <a:schemeClr val="accent5"/>
                </a:solidFill>
                <a:latin typeface="Azo Sans" panose="020B0603030303020204" pitchFamily="34" charset="77"/>
                <a:ea typeface="+mn-ea"/>
                <a:cs typeface="+mn-cs"/>
              </a:rPr>
              <a:t>ottiemoon.com</a:t>
            </a:r>
            <a:endParaRPr lang="en-US" sz="3600" b="1" i="0" kern="1200" cap="none" baseline="0" dirty="0">
              <a:solidFill>
                <a:schemeClr val="accent5"/>
              </a:solidFill>
              <a:latin typeface="Azo Sans" panose="020B0603030303020204" pitchFamily="34" charset="77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4496A4E-3E7C-41E8-695F-76B656FA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2074" y="4657925"/>
            <a:ext cx="1219526" cy="177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12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carrying a bundle of grass&#10;&#10;Description automatically generated">
            <a:extLst>
              <a:ext uri="{FF2B5EF4-FFF2-40B4-BE49-F238E27FC236}">
                <a16:creationId xmlns:a16="http://schemas.microsoft.com/office/drawing/2014/main" id="{B2BFD076-7C0C-AEDC-C7DF-CBCEE9894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AD99FB-7494-0A00-E6BE-2EF058AC03FA}"/>
              </a:ext>
            </a:extLst>
          </p:cNvPr>
          <p:cNvSpPr/>
          <p:nvPr/>
        </p:nvSpPr>
        <p:spPr>
          <a:xfrm>
            <a:off x="-23186" y="-1"/>
            <a:ext cx="12238373" cy="6858001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64991"/>
                  <a:lumMod val="100000"/>
                </a:srgbClr>
              </a:gs>
              <a:gs pos="50000">
                <a:srgbClr val="000000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6E0224-B829-2152-13BA-7F8519C276E0}"/>
              </a:ext>
            </a:extLst>
          </p:cNvPr>
          <p:cNvSpPr txBox="1"/>
          <p:nvPr/>
        </p:nvSpPr>
        <p:spPr>
          <a:xfrm>
            <a:off x="788169" y="527421"/>
            <a:ext cx="1074343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0" eaLnBrk="1" latinLnBrk="0" hangingPunct="1">
              <a:lnSpc>
                <a:spcPct val="100000"/>
              </a:lnSpc>
            </a:pPr>
            <a:r>
              <a:rPr lang="ko-KR" altLang="es-MX" sz="55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우리 교회의 목표</a:t>
            </a:r>
            <a:r>
              <a:rPr lang="es-MX" altLang="ko-KR" sz="55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:</a:t>
            </a: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55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$0,000,000</a:t>
            </a:r>
            <a:endParaRPr lang="en-US" sz="5500" b="0" i="0" kern="1200" dirty="0">
              <a:solidFill>
                <a:schemeClr val="accent5"/>
              </a:solidFill>
              <a:effectLst/>
              <a:latin typeface="Azo Sans" panose="020B0603030303020204" pitchFamily="34" charset="77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913FB9-1EE6-06E7-6696-AC079A54F0F0}"/>
              </a:ext>
            </a:extLst>
          </p:cNvPr>
          <p:cNvSpPr txBox="1"/>
          <p:nvPr/>
        </p:nvSpPr>
        <p:spPr>
          <a:xfrm>
            <a:off x="788171" y="2772194"/>
            <a:ext cx="562691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s-MX" sz="2600" b="0" i="0" u="none" strike="noStrike" dirty="0">
                <a:effectLst/>
                <a:latin typeface="Azo Sans" panose="020B0603030303020204" pitchFamily="34" charset="77"/>
              </a:rPr>
              <a:t>여러분이 후원하신 헌금은 전액 잃어버린 영혼들에게 복음을 전하기 위한 현지 선교 사역에 사용됩니다</a:t>
            </a:r>
            <a:r>
              <a:rPr lang="es-MX" altLang="ko-KR" sz="2600" b="0" i="0" u="none" strike="noStrike" dirty="0">
                <a:effectLst/>
                <a:latin typeface="Azo Sans" panose="020B0603030303020204" pitchFamily="34" charset="77"/>
              </a:rPr>
              <a:t>. </a:t>
            </a:r>
            <a:r>
              <a:rPr lang="ko-KR" altLang="es-MX" sz="2600" b="0" i="0" u="none" strike="noStrike" dirty="0">
                <a:effectLst/>
                <a:latin typeface="Azo Sans" panose="020B0603030303020204" pitchFamily="34" charset="77"/>
              </a:rPr>
              <a:t>여러분의 후원에 감사드립니다</a:t>
            </a:r>
            <a:r>
              <a:rPr lang="es-MX" altLang="ko-KR" sz="2600" b="0" i="0" u="none" strike="noStrike" dirty="0">
                <a:effectLst/>
                <a:latin typeface="Azo Sans" panose="020B0603030303020204" pitchFamily="34" charset="77"/>
              </a:rPr>
              <a:t>.</a:t>
            </a:r>
            <a:endParaRPr lang="en-US" sz="2600" dirty="0">
              <a:effectLst/>
              <a:latin typeface="Azo Sans" panose="020B0603030303020204" pitchFamily="34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E03B3D-825F-BAE3-3716-FE480090B951}"/>
              </a:ext>
            </a:extLst>
          </p:cNvPr>
          <p:cNvSpPr txBox="1"/>
          <p:nvPr/>
        </p:nvSpPr>
        <p:spPr>
          <a:xfrm>
            <a:off x="788170" y="5789354"/>
            <a:ext cx="50279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i="0" kern="1200" cap="none" baseline="0" dirty="0" err="1">
                <a:solidFill>
                  <a:schemeClr val="accent5"/>
                </a:solidFill>
                <a:latin typeface="Azo Sans" panose="020B0603030303020204" pitchFamily="34" charset="77"/>
                <a:ea typeface="+mn-ea"/>
                <a:cs typeface="+mn-cs"/>
              </a:rPr>
              <a:t>lottiemoon.com</a:t>
            </a:r>
            <a:endParaRPr lang="en-US" sz="3300" b="1" i="0" kern="1200" cap="none" baseline="0" dirty="0">
              <a:solidFill>
                <a:schemeClr val="accent5"/>
              </a:solidFill>
              <a:latin typeface="Azo Sans" panose="020B0603030303020204" pitchFamily="34" charset="77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99F416B-87B4-68FB-5F0C-7D22020E6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2074" y="4657925"/>
            <a:ext cx="1219526" cy="177776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232952C-4101-261B-D2F8-44549682AD6A}"/>
              </a:ext>
            </a:extLst>
          </p:cNvPr>
          <p:cNvCxnSpPr>
            <a:cxnSpLocks/>
          </p:cNvCxnSpPr>
          <p:nvPr/>
        </p:nvCxnSpPr>
        <p:spPr>
          <a:xfrm flipH="1">
            <a:off x="788169" y="2560542"/>
            <a:ext cx="5307831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60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D72AF75-6788-B84B-CE71-8DE792CD4725}"/>
              </a:ext>
            </a:extLst>
          </p:cNvPr>
          <p:cNvSpPr txBox="1"/>
          <p:nvPr/>
        </p:nvSpPr>
        <p:spPr>
          <a:xfrm>
            <a:off x="4610486" y="1603220"/>
            <a:ext cx="459065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36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3,515</a:t>
            </a:r>
            <a:endParaRPr lang="en-US" sz="3600" dirty="0">
              <a:solidFill>
                <a:schemeClr val="accent5"/>
              </a:solidFill>
              <a:latin typeface="Azo Sans" panose="020B0603030303020204" pitchFamily="34" charset="77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ko-KR" altLang="es-MX" sz="2800" dirty="0">
                <a:solidFill>
                  <a:schemeClr val="accent5"/>
                </a:solidFill>
                <a:latin typeface="Azo Sans" panose="020B0603030303020204" pitchFamily="34" charset="77"/>
              </a:rPr>
              <a:t>명이 선교사로 헌신</a:t>
            </a:r>
            <a:endParaRPr lang="es-MX" altLang="ko-KR" sz="2800" dirty="0">
              <a:solidFill>
                <a:schemeClr val="accent5"/>
              </a:solidFill>
              <a:latin typeface="Azo Sans" panose="020B0603030303020204" pitchFamily="34" charset="77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endParaRPr lang="en-US" sz="2800" dirty="0">
              <a:solidFill>
                <a:schemeClr val="accent5"/>
              </a:solidFill>
              <a:latin typeface="Azo Sans" panose="020B0603030303020204" pitchFamily="34" charset="77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3600" b="1" dirty="0">
                <a:solidFill>
                  <a:schemeClr val="accent5"/>
                </a:solidFill>
                <a:latin typeface="Azo Sans" panose="020B0603030303020204" pitchFamily="34" charset="77"/>
              </a:rPr>
              <a:t>879,798</a:t>
            </a:r>
            <a:endParaRPr lang="en-US" sz="3600" dirty="0">
              <a:solidFill>
                <a:schemeClr val="accent5"/>
              </a:solidFill>
              <a:latin typeface="Azo Sans" panose="020B0603030303020204" pitchFamily="34" charset="77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ko-KR" altLang="es-MX" sz="28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명에게 복음을 전함</a:t>
            </a:r>
            <a:endParaRPr lang="en-US" sz="2800" b="0" i="0" kern="1200" dirty="0">
              <a:solidFill>
                <a:schemeClr val="accent5"/>
              </a:solidFill>
              <a:effectLst/>
              <a:latin typeface="Azo Sans" panose="020B0603030303020204" pitchFamily="34" charset="77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28D329A-0EEC-DC00-A47C-080FFD19D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2074" y="4657925"/>
            <a:ext cx="1219526" cy="17777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6B23C6-199C-747E-62A2-39D0202013F6}"/>
              </a:ext>
            </a:extLst>
          </p:cNvPr>
          <p:cNvSpPr txBox="1"/>
          <p:nvPr/>
        </p:nvSpPr>
        <p:spPr>
          <a:xfrm>
            <a:off x="788169" y="527421"/>
            <a:ext cx="10743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Azo Sans" panose="020B0603030303020204" pitchFamily="34" charset="77"/>
              </a:rPr>
              <a:t>2023</a:t>
            </a:r>
            <a:r>
              <a:rPr lang="ko-KR" altLang="es-MX" sz="48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년 하나님의 역사하심</a:t>
            </a:r>
            <a:endParaRPr lang="en-US" sz="4800" b="0" i="0" kern="1200" dirty="0">
              <a:solidFill>
                <a:schemeClr val="accent5"/>
              </a:solidFill>
              <a:effectLst/>
              <a:latin typeface="Azo Sans" panose="020B0603030303020204" pitchFamily="34" charset="77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D20C45-B8F7-D4D8-925B-18BE7CF7B048}"/>
              </a:ext>
            </a:extLst>
          </p:cNvPr>
          <p:cNvSpPr txBox="1"/>
          <p:nvPr/>
        </p:nvSpPr>
        <p:spPr>
          <a:xfrm>
            <a:off x="879123" y="1603220"/>
            <a:ext cx="459065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36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116,992</a:t>
            </a:r>
            <a:endParaRPr lang="en-US" sz="3600" dirty="0">
              <a:solidFill>
                <a:schemeClr val="accent5"/>
              </a:solidFill>
              <a:latin typeface="Azo Sans" panose="020B0603030303020204" pitchFamily="34" charset="77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ko-KR" altLang="es-MX" sz="28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명이 침례를 받음</a:t>
            </a:r>
            <a:endParaRPr lang="en-US" sz="2800" b="0" i="0" kern="1200" dirty="0">
              <a:solidFill>
                <a:schemeClr val="accent5"/>
              </a:solidFill>
              <a:effectLst/>
              <a:latin typeface="Azo Sans" panose="020B0603030303020204" pitchFamily="34" charset="77"/>
              <a:ea typeface="+mn-ea"/>
              <a:cs typeface="+mn-cs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endParaRPr lang="en-US" sz="2800" dirty="0">
              <a:solidFill>
                <a:schemeClr val="accent5"/>
              </a:solidFill>
              <a:latin typeface="Azo Sans" panose="020B0603030303020204" pitchFamily="34" charset="77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36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269,571</a:t>
            </a:r>
            <a:endParaRPr lang="en-US" sz="3600" dirty="0">
              <a:solidFill>
                <a:schemeClr val="accent5"/>
              </a:solidFill>
              <a:latin typeface="Azo Sans" panose="020B0603030303020204" pitchFamily="34" charset="77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ko-KR" altLang="es-MX" sz="28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명이 제자 훈련을 받음</a:t>
            </a:r>
            <a:endParaRPr lang="es-MX" altLang="ko-KR" sz="2800" b="0" i="0" kern="1200" dirty="0">
              <a:solidFill>
                <a:schemeClr val="accent5"/>
              </a:solidFill>
              <a:effectLst/>
              <a:latin typeface="Azo Sans" panose="020B0603030303020204" pitchFamily="34" charset="77"/>
              <a:ea typeface="+mn-ea"/>
              <a:cs typeface="+mn-cs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endParaRPr lang="en-US" sz="2800" dirty="0">
              <a:solidFill>
                <a:schemeClr val="accent5"/>
              </a:solidFill>
              <a:latin typeface="Azo Sans" panose="020B0603030303020204" pitchFamily="34" charset="77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36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141,206</a:t>
            </a:r>
            <a:endParaRPr lang="en-US" sz="3600" dirty="0">
              <a:solidFill>
                <a:schemeClr val="accent5"/>
              </a:solidFill>
              <a:latin typeface="Azo Sans" panose="020B0603030303020204" pitchFamily="34" charset="77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ko-KR" altLang="es-MX" sz="28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명이 새 신자가 됨</a:t>
            </a:r>
            <a:endParaRPr lang="en-US" sz="2800" b="0" i="0" kern="1200" dirty="0">
              <a:solidFill>
                <a:schemeClr val="accent5"/>
              </a:solidFill>
              <a:effectLst/>
              <a:latin typeface="Azo Sans" panose="020B0603030303020204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007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1F2AB60-BDB7-4F18-9325-9659EEF6B8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59EED55-B95A-81E1-DCEF-E8A89890B9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7055" y="1772287"/>
            <a:ext cx="3137891" cy="2520975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853C26A-8FBC-4142-647E-E040907991ED}"/>
              </a:ext>
            </a:extLst>
          </p:cNvPr>
          <p:cNvCxnSpPr>
            <a:cxnSpLocks/>
          </p:cNvCxnSpPr>
          <p:nvPr/>
        </p:nvCxnSpPr>
        <p:spPr>
          <a:xfrm flipH="1">
            <a:off x="4228290" y="4537767"/>
            <a:ext cx="3735421" cy="0"/>
          </a:xfrm>
          <a:prstGeom prst="line">
            <a:avLst/>
          </a:prstGeom>
          <a:ln w="635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FEE508F-C92E-84B3-93E2-4F825FD8F758}"/>
              </a:ext>
            </a:extLst>
          </p:cNvPr>
          <p:cNvSpPr txBox="1"/>
          <p:nvPr/>
        </p:nvSpPr>
        <p:spPr>
          <a:xfrm>
            <a:off x="4932829" y="4899380"/>
            <a:ext cx="2326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accent5"/>
                </a:solidFill>
                <a:latin typeface="Azo Sans" panose="020B0603030303020204" pitchFamily="34" charset="77"/>
              </a:rPr>
              <a:t>lottiemoon.com</a:t>
            </a:r>
            <a:endParaRPr lang="en-US" b="1" dirty="0">
              <a:solidFill>
                <a:schemeClr val="accent5"/>
              </a:solidFill>
              <a:latin typeface="Azo Sans" panose="020B06030303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20590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MB Presence Point">
      <a:dk1>
        <a:srgbClr val="1B365D"/>
      </a:dk1>
      <a:lt1>
        <a:srgbClr val="48797B"/>
      </a:lt1>
      <a:dk2>
        <a:srgbClr val="009681"/>
      </a:dk2>
      <a:lt2>
        <a:srgbClr val="B83A4B"/>
      </a:lt2>
      <a:accent1>
        <a:srgbClr val="B2B3B2"/>
      </a:accent1>
      <a:accent2>
        <a:srgbClr val="707371"/>
      </a:accent2>
      <a:accent3>
        <a:srgbClr val="F3D54E"/>
      </a:accent3>
      <a:accent4>
        <a:srgbClr val="E87722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C6186191478C54BA30B337EAE8FED62" ma:contentTypeVersion="21" ma:contentTypeDescription="Crear nuevo documento." ma:contentTypeScope="" ma:versionID="416bb78758340e73157332b10961941f">
  <xsd:schema xmlns:xsd="http://www.w3.org/2001/XMLSchema" xmlns:xs="http://www.w3.org/2001/XMLSchema" xmlns:p="http://schemas.microsoft.com/office/2006/metadata/properties" xmlns:ns2="3109a8e4-c35c-40d1-a825-95c026de2ca5" xmlns:ns3="fcc14f16-8bf9-4333-9c03-7a1094be1860" targetNamespace="http://schemas.microsoft.com/office/2006/metadata/properties" ma:root="true" ma:fieldsID="68e9a3a549d0bb9f71962284de1b00d2" ns2:_="" ns3:_="">
    <xsd:import namespace="3109a8e4-c35c-40d1-a825-95c026de2ca5"/>
    <xsd:import namespace="fcc14f16-8bf9-4333-9c03-7a1094be18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3:SharedWithUsers" minOccurs="0"/>
                <xsd:element ref="ns3:SharedWithDetails" minOccurs="0"/>
                <xsd:element ref="ns2:v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09a8e4-c35c-40d1-a825-95c026de2c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Etiquetas de imagen" ma:readOnly="false" ma:fieldId="{5cf76f15-5ced-4ddc-b409-7134ff3c332f}" ma:taxonomyMulti="true" ma:sspId="0c8edf6b-8064-4cf8-b3df-df037ebc05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v" ma:index="24" nillable="true" ma:displayName="v" ma:format="Dropdown" ma:internalName="v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c14f16-8bf9-4333-9c03-7a1094be1860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6107963a-05e9-41b2-8c80-11a57bbdc233}" ma:internalName="TaxCatchAll" ma:showField="CatchAllData" ma:web="fcc14f16-8bf9-4333-9c03-7a1094be18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7C1ACC-9EC9-4974-9A6B-76B2636C408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868DA4-045A-4C0C-8495-0005A426FB58}"/>
</file>

<file path=docProps/app.xml><?xml version="1.0" encoding="utf-8"?>
<Properties xmlns="http://schemas.openxmlformats.org/officeDocument/2006/extended-properties" xmlns:vt="http://schemas.openxmlformats.org/officeDocument/2006/docPropsVTypes">
  <Template>LMCO 23 PPT-Resource</Template>
  <TotalTime>5201</TotalTime>
  <Words>91</Words>
  <Application>Microsoft Office PowerPoint</Application>
  <PresentationFormat>Panorámica</PresentationFormat>
  <Paragraphs>22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0" baseType="lpstr">
      <vt:lpstr>Proforma</vt:lpstr>
      <vt:lpstr>Azo Sans</vt:lpstr>
      <vt:lpstr>Arial</vt:lpstr>
      <vt:lpstr>Azo Sans Medium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King, Philip</dc:creator>
  <cp:keywords/>
  <dc:description/>
  <cp:lastModifiedBy>Oscar Hernandez Salinas</cp:lastModifiedBy>
  <cp:revision>29</cp:revision>
  <dcterms:created xsi:type="dcterms:W3CDTF">2023-08-11T17:10:21Z</dcterms:created>
  <dcterms:modified xsi:type="dcterms:W3CDTF">2024-10-08T20:22:46Z</dcterms:modified>
  <cp:category/>
</cp:coreProperties>
</file>