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87"/>
    <p:restoredTop sz="94720"/>
  </p:normalViewPr>
  <p:slideViewPr>
    <p:cSldViewPr snapToGrid="0" snapToObjects="1" showGuides="1">
      <p:cViewPr varScale="1">
        <p:scale>
          <a:sx n="124" d="100"/>
          <a:sy n="124" d="100"/>
        </p:scale>
        <p:origin x="184" y="7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8946F-D580-1344-B48A-C6FD886F9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88845A-4E76-2443-9FD3-FAAEC14BE7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17C3EB-D1E5-FF46-ACB9-A1E2162AB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83C0A-FA28-0248-9784-4852B30A47F2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2A84D0-7D94-5147-832D-C44DBFD01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5959A6-D34A-3243-8F18-987B05C82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92952-3B32-5B45-8E5F-66EE03899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510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89D44-E020-D84E-B574-758586B28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FD4C99-BFEA-DC4E-A297-5C47FAF2F3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1C8C0-B8F0-4C47-98EF-1C9728311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83C0A-FA28-0248-9784-4852B30A47F2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B28D0E-67FF-AD49-9AF2-23E60DA20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5FDD8-8208-C94B-A096-E5A2BE7E5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92952-3B32-5B45-8E5F-66EE03899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761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C63892-F80B-DF4D-8643-99A9166FC0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07418B-7130-774B-86C1-0A90B733D0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4CCE79-2409-AE4C-9C7F-1A303285A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83C0A-FA28-0248-9784-4852B30A47F2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3CA29A-BEF3-DF44-838E-D607D727A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9EBC1D-0769-8349-BE0E-BCF7EF360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92952-3B32-5B45-8E5F-66EE03899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407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5D525-E1AD-AA4B-8E1A-41D98B253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3321D2-EF93-674A-8711-580B0F89D1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A74699-BDB3-B040-9A07-5BD00309C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83C0A-FA28-0248-9784-4852B30A47F2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209059-FCCC-3047-92CD-6AC5D80FD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A5A8E5-6FDF-A04B-80C5-FDA402C6B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92952-3B32-5B45-8E5F-66EE03899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852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2C4AE-7494-4B47-813D-1CFA6124B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2F19E6-399F-8C4A-B56B-A09110F1A9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C33871-D71E-A647-8313-D7AF0E734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83C0A-FA28-0248-9784-4852B30A47F2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76D994-1072-6E4E-92B6-9181FB8AE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43CBC2-17F3-C442-A649-68DA6A520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92952-3B32-5B45-8E5F-66EE03899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433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33ADC-8365-D941-9EC6-CA1AC5B92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C2BBC-C2D8-4B46-A5BC-2282D36AD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433396-4DFE-8E4D-AE2D-CBDFBE596D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D37B06-5929-944A-82A6-A1A006685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83C0A-FA28-0248-9784-4852B30A47F2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6A233E-ABE5-9144-8B7A-233EE83C0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3D9D40-B647-1B4A-8377-C634E9358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92952-3B32-5B45-8E5F-66EE03899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102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59746-2F75-1946-9D72-CFB70E9A1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589DDE-8FFE-CE4A-87C2-1C146EF7F6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A0446D-5892-3F45-BC1C-E82E9EB501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07B429-1BFA-3947-84BA-8A85563BA9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21EFFC-B6FF-6B4E-8FB7-A08EA72749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81810E-B773-A74F-9CFD-EE824E98E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83C0A-FA28-0248-9784-4852B30A47F2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145220-3EB5-C94D-987A-DC9482FFA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868168-5420-7B48-817C-DA3AB24FD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92952-3B32-5B45-8E5F-66EE03899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772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271D6-2441-4D4A-994A-F22311C30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E89778-4FF9-EB45-8672-A26896105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83C0A-FA28-0248-9784-4852B30A47F2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BD587A-3C62-5D45-AF3C-8F7F730F7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91BD74-DE9A-704E-9B7A-DDF2114FC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92952-3B32-5B45-8E5F-66EE03899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919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6139BF-03A1-F746-9C5A-20B583E37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83C0A-FA28-0248-9784-4852B30A47F2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A70827-F57F-5E48-B85E-0E038DA25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7C1C3F-A5E8-C64A-9ED5-E394F3E38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92952-3B32-5B45-8E5F-66EE03899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969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2A556-62BE-0B45-8229-407A17C28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885168-4EFE-E84B-8BA5-4F23B4761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F413A9-9243-2F4B-8459-09FCA967ED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5D6243-AEDA-4F48-A63B-CD223A824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83C0A-FA28-0248-9784-4852B30A47F2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225A5E-B0B5-6541-9450-7EDF2548D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3DC015-BC8A-9E4D-9F74-DD5AABB14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92952-3B32-5B45-8E5F-66EE03899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41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FCDEE-1E3F-F745-B02F-55C8D36C4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0FB50A-3982-314F-8E6B-0B66364099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A73E11-57EF-0F43-87D3-AB0728421B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D3E9F9-F3AD-2A43-A83E-510795407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83C0A-FA28-0248-9784-4852B30A47F2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384F97-9AFA-354A-B0E8-0FF4BE455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045F34-C9C8-1E42-A00F-6CB4EAD6D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92952-3B32-5B45-8E5F-66EE03899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565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D53A49-79AE-8847-9C0B-3EA7DC1EF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64AEC6-C2F9-4140-A5B4-89E168550E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B4C2DC-BCB8-0D49-AC72-0B4A1896B0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83C0A-FA28-0248-9784-4852B30A47F2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9CE007-8F90-3A4F-86D2-504C616902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E9CA9-C093-8746-B557-51321B4E64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192952-3B32-5B45-8E5F-66EE03899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003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1E177F-DFC1-BC4A-A3EC-2734A21F0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4770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CD3351-B988-F145-A272-BF6515C3F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9347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C2CB52-6568-4848-BE7F-6E988F118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5716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66FF60-D56B-D046-986F-FB2DBAFFD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7456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95D3C6-D7D4-6A46-A9EF-EAEAE7B76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1696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374070-129B-3542-BF3F-3836ACC4D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4583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B594F5-ED22-DF4C-A8F2-0C9BAA381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4307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89847E-C5A3-9049-839C-4CBBB2CE45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9670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0AE3ED-C8F8-6B41-AA35-DEDE5D3B8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78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F0ABF9-7F9B-9544-80F3-139F2F300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5575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79F0FA-0204-6D47-8065-439EC4BA7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00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3BEA80-B253-8946-9C18-C94F16122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351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DF2889-E5EE-8E4D-AE27-7159D57C8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3034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366991-39F4-D148-973B-9D6BE46145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9294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748BFF-F9C3-BC43-ADE4-27769D25F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4342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DDF2FE-F42F-CE49-8327-25FE3B83E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7228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71CE51-8FEF-064A-86D4-5FCF99B32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1900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5F284A-5D5B-F445-99C4-C0DA7115C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4678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471D56-E599-4B4E-8E92-E5BAA1C846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9832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C5D45D-5899-024C-977E-15BB6D87B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2957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68D25F-6BBC-7943-B545-FA2092710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7326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253EA7-D319-154D-8DA1-8189D294B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512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97F282-1F4E-684C-A5EE-A57702944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1995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8B1AA6-3FBD-0C4F-A050-2DB5674AE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9192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DDC60F-F03A-764D-ADFF-7FCA2C4E1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6128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5892E0-83DD-8145-9AE8-86915990D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584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1BD8C2-A990-724F-8297-319C83462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793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D10729-CE0C-8048-93E7-433633858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9520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75BE68-CC34-2647-9673-430A3EB8C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014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A228F0-D8D4-664B-AEAB-A0690641D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6004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FE9EA4-6FDA-3E49-BF95-A6E80F3A7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3335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4900B7-410F-5641-93D4-E95D16785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2727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77BEF3-5FF5-F040-98D6-3D4663FF1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727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78D0D7-855A-0A41-A963-E70DC34FD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6941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CE856D-9C8D-054E-8666-C3B3CC7DC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6452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5B57B8-CACE-234B-B0FA-CFA8089C4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809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E42C97-8529-9D4D-864B-07E3F1016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3181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47561A-6098-C34B-AE01-507C4F89F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6673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A4404D-C660-B64C-A23E-DB16EEB6D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5839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C3407F-0A5A-8A4D-A8B3-4A149FA61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083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1FDD38-EBFB-CE4D-B760-E4ABED702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5270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12D250-094F-104B-999E-FD4AF9E53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4377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6BD3B7-BAFD-D143-A0DB-110791BC6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6134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651A86-856F-C34E-AD6D-12B73729F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518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7EC18C-D419-CF42-AC1C-7E8ECC58C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7006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DB9898-F02D-134B-8F3C-828A1BCD1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7179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579049-E25A-8E4F-ABAC-0A5C61009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5285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615D90-AB44-EC43-A587-BEB6E2F18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690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60D4B0-13E5-6644-8A42-C7A7D99F0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701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E72F07-5BC2-D446-94E1-3A605330E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94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B81253-C080-514F-B5C4-972D81C2A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8748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68BC02-CB94-A343-8DE1-CE8D1CEAE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0911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0</Words>
  <Application>Microsoft Macintosh PowerPoint</Application>
  <PresentationFormat>Widescreen</PresentationFormat>
  <Paragraphs>0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Pedigo, Terry</dc:creator>
  <cp:lastModifiedBy>Pedigo, Terry</cp:lastModifiedBy>
  <cp:revision>4</cp:revision>
  <dcterms:created xsi:type="dcterms:W3CDTF">2021-12-17T14:47:19Z</dcterms:created>
  <dcterms:modified xsi:type="dcterms:W3CDTF">2021-12-17T17:08:02Z</dcterms:modified>
</cp:coreProperties>
</file>