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517" autoAdjust="0"/>
  </p:normalViewPr>
  <p:slideViewPr>
    <p:cSldViewPr>
      <p:cViewPr>
        <p:scale>
          <a:sx n="50" d="100"/>
          <a:sy n="50" d="100"/>
        </p:scale>
        <p:origin x="1548" y="81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customXml" Target="../customXml/item3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900" b="1" i="0">
                <a:solidFill>
                  <a:schemeClr val="bg1"/>
                </a:solidFill>
                <a:latin typeface="Noto Sans KR"/>
                <a:cs typeface="Noto Sans K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900" b="1" i="0">
                <a:solidFill>
                  <a:schemeClr val="bg1"/>
                </a:solidFill>
                <a:latin typeface="Noto Sans KR"/>
                <a:cs typeface="Noto Sans K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900" b="1" i="0">
                <a:solidFill>
                  <a:schemeClr val="bg1"/>
                </a:solidFill>
                <a:latin typeface="Noto Sans KR"/>
                <a:cs typeface="Noto Sans K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31315" y="990051"/>
            <a:ext cx="10185400" cy="3818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900" b="1" i="0">
                <a:solidFill>
                  <a:schemeClr val="bg1"/>
                </a:solidFill>
                <a:latin typeface="Noto Sans KR"/>
                <a:cs typeface="Noto Sans K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2641" y="2804802"/>
            <a:ext cx="10190586" cy="38035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id="{039DDBFA-D14A-B5D5-E4F9-81966DDE6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72BFDB54-1252-468C-7F7A-2551FD17A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68C6D270-A731-5B50-BA6E-AE7A4A684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2E017C94-E47B-52E3-6104-88B3A16E8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77CAEFDD-37B1-3148-49F7-8FC06E81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797446FB-1ADF-C8AE-720A-177EEA2B2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8B4920F2-613D-4912-000D-A8D9DCA87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0AFE1862-F1B2-DD3B-70E5-131E05AA4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6C9BC7B-A2B5-AA4B-4ADB-2EC6A5010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27EA49FC-21FE-EAD9-B861-0F61C7A07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2322170A-82BA-6581-AC77-9C15B87B4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7011FC19-0190-2978-DFD0-4245E6D4E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25D0B246-2427-D78D-AF22-ABD4D7C89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DD400A5-60A6-5E88-BB0C-24D151FEA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828E0ACE-4499-2D2D-98A3-DC4ABC250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369B7ADD-69F7-D8E6-4580-FCBB33A28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117F819D-1DA6-19D3-4CDC-A6E740FA7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B2EB711D-0792-38EB-3F9F-5DF50060E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221AD55-BDAC-3FCF-10D3-A2215092F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F03A258-A9F9-4AA9-3025-21E97B1DC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BB566D1B-0B8B-3AAA-27F0-CAFE9D88C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76B2212F-A2A9-B2A0-0CC7-DF0CFA155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22582D63-EA9F-03A9-807A-ABAE20D78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371A2523-4187-3DD5-0CAA-58FA1EC6B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F06EEED0-D866-379A-C3D0-05C90D6E5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908914C1-21D0-ADA6-8DF1-1A033F462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DD2E7CD1-49F1-F6E0-CE5E-8A587057E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807A6214-714C-4BCA-1263-8CEF9A1D2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D4322C89-4FE6-DBCF-5DF5-4F955CBFF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C3F0F804-4FE1-3442-1D6C-B1ABACCCB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250FD15D-13CB-912D-148E-7F8C7912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C01126D-CB06-DDD9-2665-917622A98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16853011-30A1-604D-715B-B49F0FC72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63F0C8A-DF3B-AFE1-ABA5-2C56D655B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91A11741-FD85-C9D8-BC63-D3F2923C4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841883AC-2D38-20AA-14FE-7BD688A56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3C756BA8-37FE-800D-E846-D0AF3B7E8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39018891-8EE6-94E2-268C-095921DED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772D54FD-FE87-BB1A-A68E-17C32187D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F67B1A6-AEC3-0291-D43A-73BB9804E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A66DD8BE-7A31-71F4-7A67-DEF09F13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B95B8368-492E-95FE-45AE-1EFDAF941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8AB0A99-AFFA-FE9E-A674-A12273390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C99B8B7A-DF42-0C33-C582-5FF1CBED2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6424EBD-FE24-B2D5-02E8-471540F95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4CDFED50-458C-3F6D-8EF0-A86C6348A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5F1AE1EE-1268-EF1B-1850-CF540D06E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1A1A0F1F-BFE9-3D9C-2EF0-495B5C6DF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B7EF44DD-B0CA-C8F0-3509-093FAD01A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2018B8E7-148D-C752-4893-90453A8C5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D16F6C13-C2C0-0133-68D2-9F4A109B2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E3661FC1-EDCD-3F13-D810-1755D0707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0DFA810B-95E2-4E73-509E-7DC884981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C3CCBF57-148E-4DA9-A023-50405BA9D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9656E92E-2325-7CFF-560E-B88C92C87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C6186191478C54BA30B337EAE8FED62" ma:contentTypeVersion="19" ma:contentTypeDescription="Crear nuevo documento." ma:contentTypeScope="" ma:versionID="4c4ea2babb2d559f671d414c411a148c">
  <xsd:schema xmlns:xsd="http://www.w3.org/2001/XMLSchema" xmlns:xs="http://www.w3.org/2001/XMLSchema" xmlns:p="http://schemas.microsoft.com/office/2006/metadata/properties" xmlns:ns2="3109a8e4-c35c-40d1-a825-95c026de2ca5" xmlns:ns3="fcc14f16-8bf9-4333-9c03-7a1094be1860" targetNamespace="http://schemas.microsoft.com/office/2006/metadata/properties" ma:root="true" ma:fieldsID="083bddd2f45dd5608e9a20e64beb7baa" ns2:_="" ns3:_="">
    <xsd:import namespace="3109a8e4-c35c-40d1-a825-95c026de2ca5"/>
    <xsd:import namespace="fcc14f16-8bf9-4333-9c03-7a1094be18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v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9a8e4-c35c-40d1-a825-95c026de2c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0c8edf6b-8064-4cf8-b3df-df037ebc05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v" ma:index="24" nillable="true" ma:displayName="v" ma:format="Dropdown" ma:internalName="v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14f16-8bf9-4333-9c03-7a1094be186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107963a-05e9-41b2-8c80-11a57bbdc233}" ma:internalName="TaxCatchAll" ma:showField="CatchAllData" ma:web="fcc14f16-8bf9-4333-9c03-7a1094be18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09a8e4-c35c-40d1-a825-95c026de2ca5">
      <Terms xmlns="http://schemas.microsoft.com/office/infopath/2007/PartnerControls"/>
    </lcf76f155ced4ddcb4097134ff3c332f>
    <TaxCatchAll xmlns="fcc14f16-8bf9-4333-9c03-7a1094be1860" xsi:nil="true"/>
    <v xmlns="3109a8e4-c35c-40d1-a825-95c026de2ca5" xsi:nil="true"/>
  </documentManagement>
</p:properties>
</file>

<file path=customXml/itemProps1.xml><?xml version="1.0" encoding="utf-8"?>
<ds:datastoreItem xmlns:ds="http://schemas.openxmlformats.org/officeDocument/2006/customXml" ds:itemID="{90E8ACE6-A204-4C4A-9B7F-D7B072C5829C}"/>
</file>

<file path=customXml/itemProps2.xml><?xml version="1.0" encoding="utf-8"?>
<ds:datastoreItem xmlns:ds="http://schemas.openxmlformats.org/officeDocument/2006/customXml" ds:itemID="{0B763C86-8468-46B2-93DC-5679D1B3117C}"/>
</file>

<file path=customXml/itemProps3.xml><?xml version="1.0" encoding="utf-8"?>
<ds:datastoreItem xmlns:ds="http://schemas.openxmlformats.org/officeDocument/2006/customXml" ds:itemID="{15EEC7A4-DB35-4A4B-83EF-26B9AFCBFC6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0</Words>
  <Application>Microsoft Office PowerPoint</Application>
  <PresentationFormat>Personalizado</PresentationFormat>
  <Paragraphs>0</Paragraphs>
  <Slides>53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6" baseType="lpstr">
      <vt:lpstr>Noto Sans KR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Christiam Escajadillo</cp:lastModifiedBy>
  <cp:revision>7</cp:revision>
  <dcterms:created xsi:type="dcterms:W3CDTF">2023-01-30T17:00:59Z</dcterms:created>
  <dcterms:modified xsi:type="dcterms:W3CDTF">2023-01-30T17:49:35Z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2023-01-28T00:00:00Z</vt:filetime>
  </property>
  <property fmtid="{D5CDD505-2E9C-101B-9397-08002B2CF9AE}" pid="3" name="Creator">
    <vt:lpwstr>Adobe InDesign 18.1 (Windows)</vt:lpwstr>
  </property>
  <property fmtid="{D5CDD505-2E9C-101B-9397-08002B2CF9AE}" pid="4" name="LastSaved">
    <vt:filetime>2023-01-30T00:00:00Z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0x0101009C6186191478C54BA30B337EAE8FED62</vt:lpwstr>
  </property>
</Properties>
</file>