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9"/>
  </p:notesMasterIdLst>
  <p:sldIdLst>
    <p:sldId id="375" r:id="rId2"/>
    <p:sldId id="376" r:id="rId3"/>
    <p:sldId id="383" r:id="rId4"/>
    <p:sldId id="384" r:id="rId5"/>
    <p:sldId id="385" r:id="rId6"/>
    <p:sldId id="386" r:id="rId7"/>
    <p:sldId id="387" r:id="rId8"/>
  </p:sldIdLst>
  <p:sldSz cx="12192000" cy="6858000"/>
  <p:notesSz cx="9144000" cy="6858000"/>
  <p:embeddedFontLst>
    <p:embeddedFont>
      <p:font typeface="Azo Sans" panose="020B0604020202020204" charset="0"/>
      <p:regular r:id="rId10"/>
      <p:bold r:id="rId11"/>
      <p:italic r:id="rId12"/>
      <p:boldItalic r:id="rId13"/>
    </p:embeddedFont>
    <p:embeddedFont>
      <p:font typeface="Calibri" panose="020F0502020204030204" pitchFamily="34" charset="0"/>
      <p:regular r:id="rId14"/>
      <p:bold r:id="rId15"/>
      <p:italic r:id="rId16"/>
      <p:boldItalic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54DDBB-8469-847B-26D1-7332A072B292}" v="11" dt="2023-09-15T21:44:41.991"/>
    <p1510:client id="{494EA3B4-490E-10D3-29E9-2FCB58FAD64C}" v="2" dt="2023-09-15T22:59:42.8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font" Target="fonts/font7.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font" Target="fonts/font6.fntdata"/><Relationship Id="rId23" Type="http://schemas.microsoft.com/office/2015/10/relationships/revisionInfo" Target="revisionInfo.xml"/><Relationship Id="rId10" Type="http://schemas.openxmlformats.org/officeDocument/2006/relationships/font" Target="fonts/font1.fntdata"/><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font" Target="fonts/font5.fntdata"/><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lis, Reed" userId="S::aellis@msnpath.com::6d608f37-db67-4ed5-906f-54f14b9ebd5d" providerId="AD" clId="Web-{4154DDBB-8469-847B-26D1-7332A072B292}"/>
    <pc:docChg chg="modSld">
      <pc:chgData name="Ellis, Reed" userId="S::aellis@msnpath.com::6d608f37-db67-4ed5-906f-54f14b9ebd5d" providerId="AD" clId="Web-{4154DDBB-8469-847B-26D1-7332A072B292}" dt="2023-09-15T21:44:41.991" v="4" actId="20577"/>
      <pc:docMkLst>
        <pc:docMk/>
      </pc:docMkLst>
      <pc:sldChg chg="modSp">
        <pc:chgData name="Ellis, Reed" userId="S::aellis@msnpath.com::6d608f37-db67-4ed5-906f-54f14b9ebd5d" providerId="AD" clId="Web-{4154DDBB-8469-847B-26D1-7332A072B292}" dt="2023-09-15T21:42:36.764" v="1" actId="20577"/>
        <pc:sldMkLst>
          <pc:docMk/>
          <pc:sldMk cId="2340364631" sldId="376"/>
        </pc:sldMkLst>
        <pc:spChg chg="mod">
          <ac:chgData name="Ellis, Reed" userId="S::aellis@msnpath.com::6d608f37-db67-4ed5-906f-54f14b9ebd5d" providerId="AD" clId="Web-{4154DDBB-8469-847B-26D1-7332A072B292}" dt="2023-09-15T21:42:36.764" v="1" actId="20577"/>
          <ac:spMkLst>
            <pc:docMk/>
            <pc:sldMk cId="2340364631" sldId="376"/>
            <ac:spMk id="2" creationId="{D03663CD-A2F0-17D8-AFFB-40678CE56B26}"/>
          </ac:spMkLst>
        </pc:spChg>
      </pc:sldChg>
      <pc:sldChg chg="modSp">
        <pc:chgData name="Ellis, Reed" userId="S::aellis@msnpath.com::6d608f37-db67-4ed5-906f-54f14b9ebd5d" providerId="AD" clId="Web-{4154DDBB-8469-847B-26D1-7332A072B292}" dt="2023-09-15T21:44:41.991" v="4" actId="20577"/>
        <pc:sldMkLst>
          <pc:docMk/>
          <pc:sldMk cId="1579478450" sldId="386"/>
        </pc:sldMkLst>
        <pc:spChg chg="mod">
          <ac:chgData name="Ellis, Reed" userId="S::aellis@msnpath.com::6d608f37-db67-4ed5-906f-54f14b9ebd5d" providerId="AD" clId="Web-{4154DDBB-8469-847B-26D1-7332A072B292}" dt="2023-09-15T21:44:41.991" v="4" actId="20577"/>
          <ac:spMkLst>
            <pc:docMk/>
            <pc:sldMk cId="1579478450" sldId="386"/>
            <ac:spMk id="2" creationId="{D03663CD-A2F0-17D8-AFFB-40678CE56B26}"/>
          </ac:spMkLst>
        </pc:spChg>
      </pc:sldChg>
    </pc:docChg>
  </pc:docChgLst>
  <pc:docChgLst>
    <pc:chgData name="Ellis, Reed" userId="S::aellis@msnpath.com::6d608f37-db67-4ed5-906f-54f14b9ebd5d" providerId="AD" clId="Web-{494EA3B4-490E-10D3-29E9-2FCB58FAD64C}"/>
    <pc:docChg chg="modSld">
      <pc:chgData name="Ellis, Reed" userId="S::aellis@msnpath.com::6d608f37-db67-4ed5-906f-54f14b9ebd5d" providerId="AD" clId="Web-{494EA3B4-490E-10D3-29E9-2FCB58FAD64C}" dt="2023-09-15T22:59:42.859" v="0" actId="20577"/>
      <pc:docMkLst>
        <pc:docMk/>
      </pc:docMkLst>
      <pc:sldChg chg="modSp">
        <pc:chgData name="Ellis, Reed" userId="S::aellis@msnpath.com::6d608f37-db67-4ed5-906f-54f14b9ebd5d" providerId="AD" clId="Web-{494EA3B4-490E-10D3-29E9-2FCB58FAD64C}" dt="2023-09-15T22:59:42.859" v="0" actId="20577"/>
        <pc:sldMkLst>
          <pc:docMk/>
          <pc:sldMk cId="2340364631" sldId="376"/>
        </pc:sldMkLst>
        <pc:spChg chg="mod">
          <ac:chgData name="Ellis, Reed" userId="S::aellis@msnpath.com::6d608f37-db67-4ed5-906f-54f14b9ebd5d" providerId="AD" clId="Web-{494EA3B4-490E-10D3-29E9-2FCB58FAD64C}" dt="2023-09-15T22:59:42.859" v="0" actId="20577"/>
          <ac:spMkLst>
            <pc:docMk/>
            <pc:sldMk cId="2340364631" sldId="376"/>
            <ac:spMk id="2" creationId="{D03663CD-A2F0-17D8-AFFB-40678CE56B2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9126D759-64EF-EA40-9183-34BAE78455FD}" type="datetimeFigureOut">
              <a:rPr lang="en-US" smtClean="0"/>
              <a:t>9/15/2023</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1BC4C930-3DEF-CD45-BAA0-C50DFE2E8076}" type="slidenum">
              <a:rPr lang="en-US" smtClean="0"/>
              <a:t>‹#›</a:t>
            </a:fld>
            <a:endParaRPr lang="en-US"/>
          </a:p>
        </p:txBody>
      </p:sp>
    </p:spTree>
    <p:extLst>
      <p:ext uri="{BB962C8B-B14F-4D97-AF65-F5344CB8AC3E}">
        <p14:creationId xmlns:p14="http://schemas.microsoft.com/office/powerpoint/2010/main" val="438861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160" userDrawn="1">
          <p15:clr>
            <a:srgbClr val="F26B43"/>
          </p15:clr>
        </p15:guide>
        <p15:guide id="2" pos="288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C4C930-3DEF-CD45-BAA0-C50DFE2E8076}" type="slidenum">
              <a:rPr lang="en-US" smtClean="0"/>
              <a:t>5</a:t>
            </a:fld>
            <a:endParaRPr lang="en-US"/>
          </a:p>
        </p:txBody>
      </p:sp>
    </p:spTree>
    <p:extLst>
      <p:ext uri="{BB962C8B-B14F-4D97-AF65-F5344CB8AC3E}">
        <p14:creationId xmlns:p14="http://schemas.microsoft.com/office/powerpoint/2010/main" val="6425393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7813-A33F-DC2F-6341-A5B69FAE5E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C08F28-29A6-9FE8-2418-83B7319037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EFA259-5FAB-4688-AB2C-E2FA4D2840B9}"/>
              </a:ext>
            </a:extLst>
          </p:cNvPr>
          <p:cNvSpPr>
            <a:spLocks noGrp="1"/>
          </p:cNvSpPr>
          <p:nvPr>
            <p:ph type="dt" sz="half" idx="10"/>
          </p:nvPr>
        </p:nvSpPr>
        <p:spPr/>
        <p:txBody>
          <a:bodyPr/>
          <a:lstStyle/>
          <a:p>
            <a:fld id="{A08B6196-B6DA-C242-B9E6-7B7F78CB7FFF}" type="datetimeFigureOut">
              <a:rPr lang="en-US" smtClean="0"/>
              <a:t>9/15/2023</a:t>
            </a:fld>
            <a:endParaRPr lang="en-US"/>
          </a:p>
        </p:txBody>
      </p:sp>
      <p:sp>
        <p:nvSpPr>
          <p:cNvPr id="5" name="Footer Placeholder 4">
            <a:extLst>
              <a:ext uri="{FF2B5EF4-FFF2-40B4-BE49-F238E27FC236}">
                <a16:creationId xmlns:a16="http://schemas.microsoft.com/office/drawing/2014/main" id="{B7B59D44-0C7C-1452-2D3B-55772F0607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8CEA7D-27F1-E47F-DD47-A234027B8E12}"/>
              </a:ext>
            </a:extLst>
          </p:cNvPr>
          <p:cNvSpPr>
            <a:spLocks noGrp="1"/>
          </p:cNvSpPr>
          <p:nvPr>
            <p:ph type="sldNum" sz="quarter" idx="12"/>
          </p:nvPr>
        </p:nvSpPr>
        <p:spPr/>
        <p:txBody>
          <a:bodyPr/>
          <a:lstStyle/>
          <a:p>
            <a:fld id="{783E33E9-0645-854F-8FD3-E584315612EB}" type="slidenum">
              <a:rPr lang="en-US" smtClean="0"/>
              <a:t>‹#›</a:t>
            </a:fld>
            <a:endParaRPr lang="en-US"/>
          </a:p>
        </p:txBody>
      </p:sp>
    </p:spTree>
    <p:extLst>
      <p:ext uri="{BB962C8B-B14F-4D97-AF65-F5344CB8AC3E}">
        <p14:creationId xmlns:p14="http://schemas.microsoft.com/office/powerpoint/2010/main" val="2041753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CB870-6B6C-99E0-7E66-EE45A192246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1D735F-0719-C360-0EE1-9305B7694D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B5008F-2CE2-EA53-770E-736BC19B7688}"/>
              </a:ext>
            </a:extLst>
          </p:cNvPr>
          <p:cNvSpPr>
            <a:spLocks noGrp="1"/>
          </p:cNvSpPr>
          <p:nvPr>
            <p:ph type="dt" sz="half" idx="10"/>
          </p:nvPr>
        </p:nvSpPr>
        <p:spPr/>
        <p:txBody>
          <a:bodyPr/>
          <a:lstStyle/>
          <a:p>
            <a:fld id="{A08B6196-B6DA-C242-B9E6-7B7F78CB7FFF}" type="datetimeFigureOut">
              <a:rPr lang="en-US" smtClean="0"/>
              <a:t>9/15/2023</a:t>
            </a:fld>
            <a:endParaRPr lang="en-US"/>
          </a:p>
        </p:txBody>
      </p:sp>
      <p:sp>
        <p:nvSpPr>
          <p:cNvPr id="5" name="Footer Placeholder 4">
            <a:extLst>
              <a:ext uri="{FF2B5EF4-FFF2-40B4-BE49-F238E27FC236}">
                <a16:creationId xmlns:a16="http://schemas.microsoft.com/office/drawing/2014/main" id="{D00ED322-0E75-4E8C-2329-ED98E9C6E9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84C472-3519-3339-23B0-DB42665D6B3E}"/>
              </a:ext>
            </a:extLst>
          </p:cNvPr>
          <p:cNvSpPr>
            <a:spLocks noGrp="1"/>
          </p:cNvSpPr>
          <p:nvPr>
            <p:ph type="sldNum" sz="quarter" idx="12"/>
          </p:nvPr>
        </p:nvSpPr>
        <p:spPr/>
        <p:txBody>
          <a:bodyPr/>
          <a:lstStyle/>
          <a:p>
            <a:fld id="{783E33E9-0645-854F-8FD3-E584315612EB}" type="slidenum">
              <a:rPr lang="en-US" smtClean="0"/>
              <a:t>‹#›</a:t>
            </a:fld>
            <a:endParaRPr lang="en-US"/>
          </a:p>
        </p:txBody>
      </p:sp>
    </p:spTree>
    <p:extLst>
      <p:ext uri="{BB962C8B-B14F-4D97-AF65-F5344CB8AC3E}">
        <p14:creationId xmlns:p14="http://schemas.microsoft.com/office/powerpoint/2010/main" val="2127780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1801D4-EE06-85DD-62B4-D3F8810EEFC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FFDA54F-C2C1-3D5B-DA53-C317098F11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9362A-A77B-3876-1693-7748F8ED0DD8}"/>
              </a:ext>
            </a:extLst>
          </p:cNvPr>
          <p:cNvSpPr>
            <a:spLocks noGrp="1"/>
          </p:cNvSpPr>
          <p:nvPr>
            <p:ph type="dt" sz="half" idx="10"/>
          </p:nvPr>
        </p:nvSpPr>
        <p:spPr/>
        <p:txBody>
          <a:bodyPr/>
          <a:lstStyle/>
          <a:p>
            <a:fld id="{A08B6196-B6DA-C242-B9E6-7B7F78CB7FFF}" type="datetimeFigureOut">
              <a:rPr lang="en-US" smtClean="0"/>
              <a:t>9/15/2023</a:t>
            </a:fld>
            <a:endParaRPr lang="en-US"/>
          </a:p>
        </p:txBody>
      </p:sp>
      <p:sp>
        <p:nvSpPr>
          <p:cNvPr id="5" name="Footer Placeholder 4">
            <a:extLst>
              <a:ext uri="{FF2B5EF4-FFF2-40B4-BE49-F238E27FC236}">
                <a16:creationId xmlns:a16="http://schemas.microsoft.com/office/drawing/2014/main" id="{506277A6-8FEC-E04E-DD8D-C00A31523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C265D3-93E7-D3A5-7FEE-0EAEED493B1E}"/>
              </a:ext>
            </a:extLst>
          </p:cNvPr>
          <p:cNvSpPr>
            <a:spLocks noGrp="1"/>
          </p:cNvSpPr>
          <p:nvPr>
            <p:ph type="sldNum" sz="quarter" idx="12"/>
          </p:nvPr>
        </p:nvSpPr>
        <p:spPr/>
        <p:txBody>
          <a:bodyPr/>
          <a:lstStyle/>
          <a:p>
            <a:fld id="{783E33E9-0645-854F-8FD3-E584315612EB}" type="slidenum">
              <a:rPr lang="en-US" smtClean="0"/>
              <a:t>‹#›</a:t>
            </a:fld>
            <a:endParaRPr lang="en-US"/>
          </a:p>
        </p:txBody>
      </p:sp>
    </p:spTree>
    <p:extLst>
      <p:ext uri="{BB962C8B-B14F-4D97-AF65-F5344CB8AC3E}">
        <p14:creationId xmlns:p14="http://schemas.microsoft.com/office/powerpoint/2010/main" val="3415740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7E109-F575-42E2-0A3B-924EB17F99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A49F57-3C12-A41D-3F28-B05BBDBC34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E24AF5-B56A-F6BD-E341-EE25BAA467E3}"/>
              </a:ext>
            </a:extLst>
          </p:cNvPr>
          <p:cNvSpPr>
            <a:spLocks noGrp="1"/>
          </p:cNvSpPr>
          <p:nvPr>
            <p:ph type="dt" sz="half" idx="10"/>
          </p:nvPr>
        </p:nvSpPr>
        <p:spPr/>
        <p:txBody>
          <a:bodyPr/>
          <a:lstStyle/>
          <a:p>
            <a:fld id="{A08B6196-B6DA-C242-B9E6-7B7F78CB7FFF}" type="datetimeFigureOut">
              <a:rPr lang="en-US" smtClean="0"/>
              <a:t>9/15/2023</a:t>
            </a:fld>
            <a:endParaRPr lang="en-US"/>
          </a:p>
        </p:txBody>
      </p:sp>
      <p:sp>
        <p:nvSpPr>
          <p:cNvPr id="5" name="Footer Placeholder 4">
            <a:extLst>
              <a:ext uri="{FF2B5EF4-FFF2-40B4-BE49-F238E27FC236}">
                <a16:creationId xmlns:a16="http://schemas.microsoft.com/office/drawing/2014/main" id="{5C45D69B-75EB-1CA7-6CE1-BC3B7BD137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876819-76C5-5E20-B029-FC34B5B8A1B9}"/>
              </a:ext>
            </a:extLst>
          </p:cNvPr>
          <p:cNvSpPr>
            <a:spLocks noGrp="1"/>
          </p:cNvSpPr>
          <p:nvPr>
            <p:ph type="sldNum" sz="quarter" idx="12"/>
          </p:nvPr>
        </p:nvSpPr>
        <p:spPr/>
        <p:txBody>
          <a:bodyPr/>
          <a:lstStyle/>
          <a:p>
            <a:fld id="{783E33E9-0645-854F-8FD3-E584315612EB}" type="slidenum">
              <a:rPr lang="en-US" smtClean="0"/>
              <a:t>‹#›</a:t>
            </a:fld>
            <a:endParaRPr lang="en-US"/>
          </a:p>
        </p:txBody>
      </p:sp>
    </p:spTree>
    <p:extLst>
      <p:ext uri="{BB962C8B-B14F-4D97-AF65-F5344CB8AC3E}">
        <p14:creationId xmlns:p14="http://schemas.microsoft.com/office/powerpoint/2010/main" val="3263810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E9F95-65F7-AC01-F9B6-0B53E6FB00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F31F9B-1A83-CFCC-ED60-EC85AD5CE1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4FD4A8-9BD6-AF62-60A8-B8DB6B64C92D}"/>
              </a:ext>
            </a:extLst>
          </p:cNvPr>
          <p:cNvSpPr>
            <a:spLocks noGrp="1"/>
          </p:cNvSpPr>
          <p:nvPr>
            <p:ph type="dt" sz="half" idx="10"/>
          </p:nvPr>
        </p:nvSpPr>
        <p:spPr/>
        <p:txBody>
          <a:bodyPr/>
          <a:lstStyle/>
          <a:p>
            <a:fld id="{A08B6196-B6DA-C242-B9E6-7B7F78CB7FFF}" type="datetimeFigureOut">
              <a:rPr lang="en-US" smtClean="0"/>
              <a:t>9/15/2023</a:t>
            </a:fld>
            <a:endParaRPr lang="en-US"/>
          </a:p>
        </p:txBody>
      </p:sp>
      <p:sp>
        <p:nvSpPr>
          <p:cNvPr id="5" name="Footer Placeholder 4">
            <a:extLst>
              <a:ext uri="{FF2B5EF4-FFF2-40B4-BE49-F238E27FC236}">
                <a16:creationId xmlns:a16="http://schemas.microsoft.com/office/drawing/2014/main" id="{0C424FBE-EAE5-343A-FC49-1FE0A9B43A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D6FD06-EAD5-F888-2AF5-91F60374741E}"/>
              </a:ext>
            </a:extLst>
          </p:cNvPr>
          <p:cNvSpPr>
            <a:spLocks noGrp="1"/>
          </p:cNvSpPr>
          <p:nvPr>
            <p:ph type="sldNum" sz="quarter" idx="12"/>
          </p:nvPr>
        </p:nvSpPr>
        <p:spPr/>
        <p:txBody>
          <a:bodyPr/>
          <a:lstStyle/>
          <a:p>
            <a:fld id="{783E33E9-0645-854F-8FD3-E584315612EB}" type="slidenum">
              <a:rPr lang="en-US" smtClean="0"/>
              <a:t>‹#›</a:t>
            </a:fld>
            <a:endParaRPr lang="en-US"/>
          </a:p>
        </p:txBody>
      </p:sp>
    </p:spTree>
    <p:extLst>
      <p:ext uri="{BB962C8B-B14F-4D97-AF65-F5344CB8AC3E}">
        <p14:creationId xmlns:p14="http://schemas.microsoft.com/office/powerpoint/2010/main" val="547266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5371F-2034-2238-AE63-DC6FC1AE08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4A1156-BA47-C5BA-C497-85CE0902B59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804E31-BEA8-1A70-C559-59EC7177E87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F51A00A-6923-76A4-8DA4-3E7A8ADF0D9F}"/>
              </a:ext>
            </a:extLst>
          </p:cNvPr>
          <p:cNvSpPr>
            <a:spLocks noGrp="1"/>
          </p:cNvSpPr>
          <p:nvPr>
            <p:ph type="dt" sz="half" idx="10"/>
          </p:nvPr>
        </p:nvSpPr>
        <p:spPr/>
        <p:txBody>
          <a:bodyPr/>
          <a:lstStyle/>
          <a:p>
            <a:fld id="{A08B6196-B6DA-C242-B9E6-7B7F78CB7FFF}" type="datetimeFigureOut">
              <a:rPr lang="en-US" smtClean="0"/>
              <a:t>9/15/2023</a:t>
            </a:fld>
            <a:endParaRPr lang="en-US"/>
          </a:p>
        </p:txBody>
      </p:sp>
      <p:sp>
        <p:nvSpPr>
          <p:cNvPr id="6" name="Footer Placeholder 5">
            <a:extLst>
              <a:ext uri="{FF2B5EF4-FFF2-40B4-BE49-F238E27FC236}">
                <a16:creationId xmlns:a16="http://schemas.microsoft.com/office/drawing/2014/main" id="{6100E177-C6E7-4D0D-CFCA-B02BA56DC4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190876-13D3-3EE4-1AD1-96688AF2C2C1}"/>
              </a:ext>
            </a:extLst>
          </p:cNvPr>
          <p:cNvSpPr>
            <a:spLocks noGrp="1"/>
          </p:cNvSpPr>
          <p:nvPr>
            <p:ph type="sldNum" sz="quarter" idx="12"/>
          </p:nvPr>
        </p:nvSpPr>
        <p:spPr/>
        <p:txBody>
          <a:bodyPr/>
          <a:lstStyle/>
          <a:p>
            <a:fld id="{783E33E9-0645-854F-8FD3-E584315612EB}" type="slidenum">
              <a:rPr lang="en-US" smtClean="0"/>
              <a:t>‹#›</a:t>
            </a:fld>
            <a:endParaRPr lang="en-US"/>
          </a:p>
        </p:txBody>
      </p:sp>
    </p:spTree>
    <p:extLst>
      <p:ext uri="{BB962C8B-B14F-4D97-AF65-F5344CB8AC3E}">
        <p14:creationId xmlns:p14="http://schemas.microsoft.com/office/powerpoint/2010/main" val="4059258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5607F-50B4-22C3-DCFD-1BE3D85BEF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F56A4D-3FF8-8438-EBE8-FDAB39C043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DB592E-00A4-A7C8-CB7E-DD8C39F2D1E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6AB4EC-BD47-5AA4-1934-7241617AB6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A152A6-757B-0344-B78B-08674D974D9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D5C0FF-019F-9CA5-D2EF-0216134A78B4}"/>
              </a:ext>
            </a:extLst>
          </p:cNvPr>
          <p:cNvSpPr>
            <a:spLocks noGrp="1"/>
          </p:cNvSpPr>
          <p:nvPr>
            <p:ph type="dt" sz="half" idx="10"/>
          </p:nvPr>
        </p:nvSpPr>
        <p:spPr/>
        <p:txBody>
          <a:bodyPr/>
          <a:lstStyle/>
          <a:p>
            <a:fld id="{A08B6196-B6DA-C242-B9E6-7B7F78CB7FFF}" type="datetimeFigureOut">
              <a:rPr lang="en-US" smtClean="0"/>
              <a:t>9/15/2023</a:t>
            </a:fld>
            <a:endParaRPr lang="en-US"/>
          </a:p>
        </p:txBody>
      </p:sp>
      <p:sp>
        <p:nvSpPr>
          <p:cNvPr id="8" name="Footer Placeholder 7">
            <a:extLst>
              <a:ext uri="{FF2B5EF4-FFF2-40B4-BE49-F238E27FC236}">
                <a16:creationId xmlns:a16="http://schemas.microsoft.com/office/drawing/2014/main" id="{3E2FADB1-49B1-63A1-1300-EC0768B141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680742C-8281-F9B9-1836-60B9635BFB94}"/>
              </a:ext>
            </a:extLst>
          </p:cNvPr>
          <p:cNvSpPr>
            <a:spLocks noGrp="1"/>
          </p:cNvSpPr>
          <p:nvPr>
            <p:ph type="sldNum" sz="quarter" idx="12"/>
          </p:nvPr>
        </p:nvSpPr>
        <p:spPr/>
        <p:txBody>
          <a:bodyPr/>
          <a:lstStyle/>
          <a:p>
            <a:fld id="{783E33E9-0645-854F-8FD3-E584315612EB}" type="slidenum">
              <a:rPr lang="en-US" smtClean="0"/>
              <a:t>‹#›</a:t>
            </a:fld>
            <a:endParaRPr lang="en-US"/>
          </a:p>
        </p:txBody>
      </p:sp>
    </p:spTree>
    <p:extLst>
      <p:ext uri="{BB962C8B-B14F-4D97-AF65-F5344CB8AC3E}">
        <p14:creationId xmlns:p14="http://schemas.microsoft.com/office/powerpoint/2010/main" val="3613290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0203A-99FE-18D5-A977-6F6FE21E56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E86941-ED84-1528-218B-CAABB76DEE04}"/>
              </a:ext>
            </a:extLst>
          </p:cNvPr>
          <p:cNvSpPr>
            <a:spLocks noGrp="1"/>
          </p:cNvSpPr>
          <p:nvPr>
            <p:ph type="dt" sz="half" idx="10"/>
          </p:nvPr>
        </p:nvSpPr>
        <p:spPr/>
        <p:txBody>
          <a:bodyPr/>
          <a:lstStyle/>
          <a:p>
            <a:fld id="{A08B6196-B6DA-C242-B9E6-7B7F78CB7FFF}" type="datetimeFigureOut">
              <a:rPr lang="en-US" smtClean="0"/>
              <a:t>9/15/2023</a:t>
            </a:fld>
            <a:endParaRPr lang="en-US"/>
          </a:p>
        </p:txBody>
      </p:sp>
      <p:sp>
        <p:nvSpPr>
          <p:cNvPr id="4" name="Footer Placeholder 3">
            <a:extLst>
              <a:ext uri="{FF2B5EF4-FFF2-40B4-BE49-F238E27FC236}">
                <a16:creationId xmlns:a16="http://schemas.microsoft.com/office/drawing/2014/main" id="{44377CDB-F025-BAC6-E7AD-205ABFD260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B9D44F-A3AD-7E21-DE7B-42C8CE3F8A58}"/>
              </a:ext>
            </a:extLst>
          </p:cNvPr>
          <p:cNvSpPr>
            <a:spLocks noGrp="1"/>
          </p:cNvSpPr>
          <p:nvPr>
            <p:ph type="sldNum" sz="quarter" idx="12"/>
          </p:nvPr>
        </p:nvSpPr>
        <p:spPr/>
        <p:txBody>
          <a:bodyPr/>
          <a:lstStyle/>
          <a:p>
            <a:fld id="{783E33E9-0645-854F-8FD3-E584315612EB}" type="slidenum">
              <a:rPr lang="en-US" smtClean="0"/>
              <a:t>‹#›</a:t>
            </a:fld>
            <a:endParaRPr lang="en-US"/>
          </a:p>
        </p:txBody>
      </p:sp>
    </p:spTree>
    <p:extLst>
      <p:ext uri="{BB962C8B-B14F-4D97-AF65-F5344CB8AC3E}">
        <p14:creationId xmlns:p14="http://schemas.microsoft.com/office/powerpoint/2010/main" val="4059334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B31FEB-375D-10D5-0E87-04C683EFFEA6}"/>
              </a:ext>
            </a:extLst>
          </p:cNvPr>
          <p:cNvSpPr>
            <a:spLocks noGrp="1"/>
          </p:cNvSpPr>
          <p:nvPr>
            <p:ph type="dt" sz="half" idx="10"/>
          </p:nvPr>
        </p:nvSpPr>
        <p:spPr/>
        <p:txBody>
          <a:bodyPr/>
          <a:lstStyle/>
          <a:p>
            <a:fld id="{A08B6196-B6DA-C242-B9E6-7B7F78CB7FFF}" type="datetimeFigureOut">
              <a:rPr lang="en-US" smtClean="0"/>
              <a:t>9/15/2023</a:t>
            </a:fld>
            <a:endParaRPr lang="en-US"/>
          </a:p>
        </p:txBody>
      </p:sp>
      <p:sp>
        <p:nvSpPr>
          <p:cNvPr id="3" name="Footer Placeholder 2">
            <a:extLst>
              <a:ext uri="{FF2B5EF4-FFF2-40B4-BE49-F238E27FC236}">
                <a16:creationId xmlns:a16="http://schemas.microsoft.com/office/drawing/2014/main" id="{81D5C5E3-E14D-9525-6F9B-24BF818765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CF458D-552B-876A-784D-EF0F5DE563D4}"/>
              </a:ext>
            </a:extLst>
          </p:cNvPr>
          <p:cNvSpPr>
            <a:spLocks noGrp="1"/>
          </p:cNvSpPr>
          <p:nvPr>
            <p:ph type="sldNum" sz="quarter" idx="12"/>
          </p:nvPr>
        </p:nvSpPr>
        <p:spPr/>
        <p:txBody>
          <a:bodyPr/>
          <a:lstStyle/>
          <a:p>
            <a:fld id="{783E33E9-0645-854F-8FD3-E584315612EB}" type="slidenum">
              <a:rPr lang="en-US" smtClean="0"/>
              <a:t>‹#›</a:t>
            </a:fld>
            <a:endParaRPr lang="en-US"/>
          </a:p>
        </p:txBody>
      </p:sp>
    </p:spTree>
    <p:extLst>
      <p:ext uri="{BB962C8B-B14F-4D97-AF65-F5344CB8AC3E}">
        <p14:creationId xmlns:p14="http://schemas.microsoft.com/office/powerpoint/2010/main" val="10370685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4FDAA-99A2-34DB-3D58-C85AAB54B4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1BE10B-6D72-4FBA-78B2-896E1CD3B8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AE26EA-F54B-BD8A-72FF-EFDA558D0F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32CDF3-2BAE-E586-81CC-3968D2620FED}"/>
              </a:ext>
            </a:extLst>
          </p:cNvPr>
          <p:cNvSpPr>
            <a:spLocks noGrp="1"/>
          </p:cNvSpPr>
          <p:nvPr>
            <p:ph type="dt" sz="half" idx="10"/>
          </p:nvPr>
        </p:nvSpPr>
        <p:spPr/>
        <p:txBody>
          <a:bodyPr/>
          <a:lstStyle/>
          <a:p>
            <a:fld id="{A08B6196-B6DA-C242-B9E6-7B7F78CB7FFF}" type="datetimeFigureOut">
              <a:rPr lang="en-US" smtClean="0"/>
              <a:t>9/15/2023</a:t>
            </a:fld>
            <a:endParaRPr lang="en-US"/>
          </a:p>
        </p:txBody>
      </p:sp>
      <p:sp>
        <p:nvSpPr>
          <p:cNvPr id="6" name="Footer Placeholder 5">
            <a:extLst>
              <a:ext uri="{FF2B5EF4-FFF2-40B4-BE49-F238E27FC236}">
                <a16:creationId xmlns:a16="http://schemas.microsoft.com/office/drawing/2014/main" id="{356EE609-44B8-FA59-3B90-9E8480752B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7ACCEA-2787-7A5A-9BDA-B283C3ED1419}"/>
              </a:ext>
            </a:extLst>
          </p:cNvPr>
          <p:cNvSpPr>
            <a:spLocks noGrp="1"/>
          </p:cNvSpPr>
          <p:nvPr>
            <p:ph type="sldNum" sz="quarter" idx="12"/>
          </p:nvPr>
        </p:nvSpPr>
        <p:spPr/>
        <p:txBody>
          <a:bodyPr/>
          <a:lstStyle/>
          <a:p>
            <a:fld id="{783E33E9-0645-854F-8FD3-E584315612EB}" type="slidenum">
              <a:rPr lang="en-US" smtClean="0"/>
              <a:t>‹#›</a:t>
            </a:fld>
            <a:endParaRPr lang="en-US"/>
          </a:p>
        </p:txBody>
      </p:sp>
    </p:spTree>
    <p:extLst>
      <p:ext uri="{BB962C8B-B14F-4D97-AF65-F5344CB8AC3E}">
        <p14:creationId xmlns:p14="http://schemas.microsoft.com/office/powerpoint/2010/main" val="2483951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88433-CBC4-8E23-4C31-8BF341DF37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DC13E6B-9088-CAAB-8522-2EF8E159AC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5A0316-CDBD-3D08-D032-D03E433AAE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D377F6-8FCD-9E53-BD28-075516DBFEE6}"/>
              </a:ext>
            </a:extLst>
          </p:cNvPr>
          <p:cNvSpPr>
            <a:spLocks noGrp="1"/>
          </p:cNvSpPr>
          <p:nvPr>
            <p:ph type="dt" sz="half" idx="10"/>
          </p:nvPr>
        </p:nvSpPr>
        <p:spPr/>
        <p:txBody>
          <a:bodyPr/>
          <a:lstStyle/>
          <a:p>
            <a:fld id="{A08B6196-B6DA-C242-B9E6-7B7F78CB7FFF}" type="datetimeFigureOut">
              <a:rPr lang="en-US" smtClean="0"/>
              <a:t>9/15/2023</a:t>
            </a:fld>
            <a:endParaRPr lang="en-US"/>
          </a:p>
        </p:txBody>
      </p:sp>
      <p:sp>
        <p:nvSpPr>
          <p:cNvPr id="6" name="Footer Placeholder 5">
            <a:extLst>
              <a:ext uri="{FF2B5EF4-FFF2-40B4-BE49-F238E27FC236}">
                <a16:creationId xmlns:a16="http://schemas.microsoft.com/office/drawing/2014/main" id="{1F81B43C-E5D5-3453-9E87-7FB2F29B32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0F14FB-0BD0-F206-C790-6A7205BA3647}"/>
              </a:ext>
            </a:extLst>
          </p:cNvPr>
          <p:cNvSpPr>
            <a:spLocks noGrp="1"/>
          </p:cNvSpPr>
          <p:nvPr>
            <p:ph type="sldNum" sz="quarter" idx="12"/>
          </p:nvPr>
        </p:nvSpPr>
        <p:spPr/>
        <p:txBody>
          <a:bodyPr/>
          <a:lstStyle/>
          <a:p>
            <a:fld id="{783E33E9-0645-854F-8FD3-E584315612EB}" type="slidenum">
              <a:rPr lang="en-US" smtClean="0"/>
              <a:t>‹#›</a:t>
            </a:fld>
            <a:endParaRPr lang="en-US"/>
          </a:p>
        </p:txBody>
      </p:sp>
    </p:spTree>
    <p:extLst>
      <p:ext uri="{BB962C8B-B14F-4D97-AF65-F5344CB8AC3E}">
        <p14:creationId xmlns:p14="http://schemas.microsoft.com/office/powerpoint/2010/main" val="1585243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1BBCAB-A50C-8482-04CC-3DB52BCD99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4C35D4-B1CE-4410-FA7E-04004716D0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BC23DE-6BA4-E28E-3386-6067C70526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8B6196-B6DA-C242-B9E6-7B7F78CB7FFF}" type="datetimeFigureOut">
              <a:rPr lang="en-US" smtClean="0"/>
              <a:t>9/15/2023</a:t>
            </a:fld>
            <a:endParaRPr lang="en-US"/>
          </a:p>
        </p:txBody>
      </p:sp>
      <p:sp>
        <p:nvSpPr>
          <p:cNvPr id="5" name="Footer Placeholder 4">
            <a:extLst>
              <a:ext uri="{FF2B5EF4-FFF2-40B4-BE49-F238E27FC236}">
                <a16:creationId xmlns:a16="http://schemas.microsoft.com/office/drawing/2014/main" id="{5ECB735F-271D-04EF-7109-C13605E48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50B476C-621C-065F-557C-60F8DBB901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3E33E9-0645-854F-8FD3-E584315612EB}" type="slidenum">
              <a:rPr lang="en-US" smtClean="0"/>
              <a:t>‹#›</a:t>
            </a:fld>
            <a:endParaRPr lang="en-US"/>
          </a:p>
        </p:txBody>
      </p:sp>
    </p:spTree>
    <p:extLst>
      <p:ext uri="{BB962C8B-B14F-4D97-AF65-F5344CB8AC3E}">
        <p14:creationId xmlns:p14="http://schemas.microsoft.com/office/powerpoint/2010/main" val="3208345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chemeClr val="tx1"/>
          </a:solidFill>
          <a:latin typeface="Azo Sans" panose="020B0603030303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zo Sans" panose="020B0603030303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zo Sans" panose="020B06030303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zo Sans" panose="020B06030303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zo Sans" panose="020B06030303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zo Sans" panose="020B06030303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3.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82220FF-FF75-AA42-34C2-27E09D100C83}"/>
              </a:ext>
            </a:extLst>
          </p:cNvPr>
          <p:cNvPicPr>
            <a:picLocks noChangeAspect="1"/>
          </p:cNvPicPr>
          <p:nvPr/>
        </p:nvPicPr>
        <p:blipFill rotWithShape="1">
          <a:blip r:embed="rId2">
            <a:alphaModFix amt="50000"/>
          </a:blip>
          <a:srcRect t="26419" b="17575"/>
          <a:stretch/>
        </p:blipFill>
        <p:spPr>
          <a:xfrm>
            <a:off x="0" y="0"/>
            <a:ext cx="12192000" cy="6858000"/>
          </a:xfrm>
          <a:prstGeom prst="rect">
            <a:avLst/>
          </a:prstGeom>
        </p:spPr>
      </p:pic>
      <p:sp>
        <p:nvSpPr>
          <p:cNvPr id="2" name="TextBox 1">
            <a:extLst>
              <a:ext uri="{FF2B5EF4-FFF2-40B4-BE49-F238E27FC236}">
                <a16:creationId xmlns:a16="http://schemas.microsoft.com/office/drawing/2014/main" id="{D03663CD-A2F0-17D8-AFFB-40678CE56B26}"/>
              </a:ext>
            </a:extLst>
          </p:cNvPr>
          <p:cNvSpPr txBox="1"/>
          <p:nvPr/>
        </p:nvSpPr>
        <p:spPr>
          <a:xfrm>
            <a:off x="1586183" y="1796277"/>
            <a:ext cx="8548581" cy="1341778"/>
          </a:xfrm>
          <a:prstGeom prst="rect">
            <a:avLst/>
          </a:prstGeom>
          <a:noFill/>
        </p:spPr>
        <p:txBody>
          <a:bodyPr wrap="square" rtlCol="0">
            <a:spAutoFit/>
          </a:bodyPr>
          <a:lstStyle/>
          <a:p>
            <a:pPr algn="ctr">
              <a:lnSpc>
                <a:spcPct val="150000"/>
              </a:lnSpc>
            </a:pPr>
            <a:r>
              <a:rPr lang="en-US" sz="6000" b="1">
                <a:solidFill>
                  <a:schemeClr val="accent5"/>
                </a:solidFill>
                <a:latin typeface="Azo Sans" panose="020B0603030303020204" pitchFamily="34" charset="77"/>
              </a:rPr>
              <a:t>PRAY FOR LIBYA</a:t>
            </a:r>
          </a:p>
        </p:txBody>
      </p:sp>
      <p:cxnSp>
        <p:nvCxnSpPr>
          <p:cNvPr id="9" name="Straight Connector 8">
            <a:extLst>
              <a:ext uri="{FF2B5EF4-FFF2-40B4-BE49-F238E27FC236}">
                <a16:creationId xmlns:a16="http://schemas.microsoft.com/office/drawing/2014/main" id="{BED68AA3-DB35-5D98-A734-1843E20A275A}"/>
              </a:ext>
            </a:extLst>
          </p:cNvPr>
          <p:cNvCxnSpPr>
            <a:cxnSpLocks/>
          </p:cNvCxnSpPr>
          <p:nvPr/>
        </p:nvCxnSpPr>
        <p:spPr>
          <a:xfrm>
            <a:off x="2396837" y="3415145"/>
            <a:ext cx="6927272"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01BD4D60-78AE-FF11-F26B-E983714627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38437" y="3812723"/>
            <a:ext cx="2444072" cy="838694"/>
          </a:xfrm>
          <a:prstGeom prst="rect">
            <a:avLst/>
          </a:prstGeom>
        </p:spPr>
      </p:pic>
    </p:spTree>
    <p:extLst>
      <p:ext uri="{BB962C8B-B14F-4D97-AF65-F5344CB8AC3E}">
        <p14:creationId xmlns:p14="http://schemas.microsoft.com/office/powerpoint/2010/main" val="13900026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116CC2C-A946-E232-981A-6DF3A268D754}"/>
              </a:ext>
            </a:extLst>
          </p:cNvPr>
          <p:cNvPicPr>
            <a:picLocks noChangeAspect="1"/>
          </p:cNvPicPr>
          <p:nvPr/>
        </p:nvPicPr>
        <p:blipFill rotWithShape="1">
          <a:blip r:embed="rId2"/>
          <a:srcRect l="21993" r="3163"/>
          <a:stretch/>
        </p:blipFill>
        <p:spPr>
          <a:xfrm>
            <a:off x="7057930" y="-1655"/>
            <a:ext cx="5134070" cy="6859655"/>
          </a:xfrm>
          <a:prstGeom prst="rect">
            <a:avLst/>
          </a:prstGeom>
        </p:spPr>
      </p:pic>
      <p:sp>
        <p:nvSpPr>
          <p:cNvPr id="2" name="TextBox 1">
            <a:extLst>
              <a:ext uri="{FF2B5EF4-FFF2-40B4-BE49-F238E27FC236}">
                <a16:creationId xmlns:a16="http://schemas.microsoft.com/office/drawing/2014/main" id="{D03663CD-A2F0-17D8-AFFB-40678CE56B26}"/>
              </a:ext>
            </a:extLst>
          </p:cNvPr>
          <p:cNvSpPr txBox="1"/>
          <p:nvPr/>
        </p:nvSpPr>
        <p:spPr>
          <a:xfrm>
            <a:off x="555812" y="1305342"/>
            <a:ext cx="5670817" cy="4247317"/>
          </a:xfrm>
          <a:prstGeom prst="rect">
            <a:avLst/>
          </a:prstGeom>
          <a:noFill/>
        </p:spPr>
        <p:txBody>
          <a:bodyPr wrap="square" lIns="91440" tIns="45720" rIns="91440" bIns="45720" rtlCol="0" anchor="t">
            <a:spAutoFit/>
          </a:bodyPr>
          <a:lstStyle/>
          <a:p>
            <a:r>
              <a:rPr lang="en-US">
                <a:solidFill>
                  <a:schemeClr val="accent5"/>
                </a:solidFill>
                <a:latin typeface="Azo Sans"/>
              </a:rPr>
              <a:t>Cyclone Daniel hit the city of Derna in Libya on Sunday, September 10. As of September 14, the Libyan government has confirmed 8,000 dead, with another 10,000 missing. Thousands have entered a Christless eternity, and millions more are processing their grief without the hope of the gospel.</a:t>
            </a:r>
          </a:p>
          <a:p>
            <a:endParaRPr lang="en-US">
              <a:solidFill>
                <a:schemeClr val="accent5"/>
              </a:solidFill>
              <a:latin typeface="Azo Sans" panose="020B0603030303020204" pitchFamily="34" charset="77"/>
            </a:endParaRPr>
          </a:p>
          <a:p>
            <a:endParaRPr lang="en-US">
              <a:solidFill>
                <a:schemeClr val="accent5"/>
              </a:solidFill>
              <a:latin typeface="Azo Sans" panose="020B0603030303020204" pitchFamily="34" charset="77"/>
            </a:endParaRPr>
          </a:p>
          <a:p>
            <a:r>
              <a:rPr lang="en-US" b="1">
                <a:solidFill>
                  <a:schemeClr val="accent5"/>
                </a:solidFill>
                <a:latin typeface="Azo Sans"/>
              </a:rPr>
              <a:t>Let us pray together for the Lord to have mercy on </a:t>
            </a:r>
            <a:r>
              <a:rPr lang="en-US" b="1" dirty="0">
                <a:solidFill>
                  <a:schemeClr val="accent5"/>
                </a:solidFill>
                <a:latin typeface="Azo Sans"/>
              </a:rPr>
              <a:t>the people of Libya, filling them with lasting hope.</a:t>
            </a:r>
          </a:p>
          <a:p>
            <a:endParaRPr lang="en-US" b="1">
              <a:solidFill>
                <a:schemeClr val="accent5"/>
              </a:solidFill>
              <a:latin typeface="Azo Sans" panose="020B0603030303020204" pitchFamily="34" charset="77"/>
            </a:endParaRPr>
          </a:p>
          <a:p>
            <a:r>
              <a:rPr lang="en-US" b="1">
                <a:solidFill>
                  <a:schemeClr val="accent5"/>
                </a:solidFill>
                <a:latin typeface="Azo Sans"/>
              </a:rPr>
              <a:t>“O Lord, be gracious to us; we wait for you. Be our arm every morning, our salvation in the time of trouble” (Isaiah 33:2).</a:t>
            </a:r>
            <a:endParaRPr lang="en-US" b="1">
              <a:solidFill>
                <a:schemeClr val="accent5"/>
              </a:solidFill>
              <a:latin typeface="Azo Sans" panose="020B0603030303020204" pitchFamily="34" charset="77"/>
            </a:endParaRPr>
          </a:p>
        </p:txBody>
      </p:sp>
      <p:cxnSp>
        <p:nvCxnSpPr>
          <p:cNvPr id="11" name="Straight Connector 10">
            <a:extLst>
              <a:ext uri="{FF2B5EF4-FFF2-40B4-BE49-F238E27FC236}">
                <a16:creationId xmlns:a16="http://schemas.microsoft.com/office/drawing/2014/main" id="{9C13971A-454A-4308-6DC6-9D74842A984E}"/>
              </a:ext>
            </a:extLst>
          </p:cNvPr>
          <p:cNvCxnSpPr>
            <a:cxnSpLocks/>
          </p:cNvCxnSpPr>
          <p:nvPr/>
        </p:nvCxnSpPr>
        <p:spPr>
          <a:xfrm>
            <a:off x="555812" y="3553414"/>
            <a:ext cx="3048522"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19DA770E-E2D4-D8EF-960C-8B72324C2E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61679" y="5850445"/>
            <a:ext cx="441441" cy="643509"/>
          </a:xfrm>
          <a:prstGeom prst="rect">
            <a:avLst/>
          </a:prstGeom>
        </p:spPr>
      </p:pic>
    </p:spTree>
    <p:extLst>
      <p:ext uri="{BB962C8B-B14F-4D97-AF65-F5344CB8AC3E}">
        <p14:creationId xmlns:p14="http://schemas.microsoft.com/office/powerpoint/2010/main" val="23403646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116CC2C-A946-E232-981A-6DF3A268D754}"/>
              </a:ext>
            </a:extLst>
          </p:cNvPr>
          <p:cNvPicPr>
            <a:picLocks noChangeAspect="1"/>
          </p:cNvPicPr>
          <p:nvPr/>
        </p:nvPicPr>
        <p:blipFill rotWithShape="1">
          <a:blip r:embed="rId2"/>
          <a:srcRect l="3371" r="21785"/>
          <a:stretch/>
        </p:blipFill>
        <p:spPr>
          <a:xfrm>
            <a:off x="7059168" y="1"/>
            <a:ext cx="5132832" cy="6858002"/>
          </a:xfrm>
          <a:prstGeom prst="rect">
            <a:avLst/>
          </a:prstGeom>
        </p:spPr>
      </p:pic>
      <p:sp>
        <p:nvSpPr>
          <p:cNvPr id="2" name="TextBox 1">
            <a:extLst>
              <a:ext uri="{FF2B5EF4-FFF2-40B4-BE49-F238E27FC236}">
                <a16:creationId xmlns:a16="http://schemas.microsoft.com/office/drawing/2014/main" id="{D03663CD-A2F0-17D8-AFFB-40678CE56B26}"/>
              </a:ext>
            </a:extLst>
          </p:cNvPr>
          <p:cNvSpPr txBox="1"/>
          <p:nvPr/>
        </p:nvSpPr>
        <p:spPr>
          <a:xfrm>
            <a:off x="555812" y="982177"/>
            <a:ext cx="5670817" cy="4893647"/>
          </a:xfrm>
          <a:prstGeom prst="rect">
            <a:avLst/>
          </a:prstGeom>
          <a:noFill/>
        </p:spPr>
        <p:txBody>
          <a:bodyPr wrap="square" rtlCol="0">
            <a:spAutoFit/>
          </a:bodyPr>
          <a:lstStyle/>
          <a:p>
            <a:r>
              <a:rPr lang="en-US" sz="2400" b="1">
                <a:solidFill>
                  <a:schemeClr val="accent3"/>
                </a:solidFill>
                <a:latin typeface="Azo Sans" panose="020B0603030303020204" pitchFamily="34" charset="77"/>
              </a:rPr>
              <a:t>PRAY FOR LOSTNESS</a:t>
            </a:r>
          </a:p>
          <a:p>
            <a:r>
              <a:rPr lang="en-US">
                <a:solidFill>
                  <a:schemeClr val="accent5"/>
                </a:solidFill>
                <a:latin typeface="Azo Sans" panose="020B0603030303020204" pitchFamily="34" charset="77"/>
              </a:rPr>
              <a:t>News outlets are reporting that bodies are being washed up onto the land every day and that death surrounds the survivors. Most in this region have never had a chance to hear and respond to the good news of Jesus.</a:t>
            </a:r>
          </a:p>
          <a:p>
            <a:endParaRPr lang="en-US">
              <a:solidFill>
                <a:schemeClr val="accent5"/>
              </a:solidFill>
              <a:latin typeface="Azo Sans" panose="020B0603030303020204" pitchFamily="34" charset="77"/>
            </a:endParaRPr>
          </a:p>
          <a:p>
            <a:endParaRPr lang="en-US">
              <a:solidFill>
                <a:schemeClr val="accent5"/>
              </a:solidFill>
              <a:latin typeface="Azo Sans" panose="020B0603030303020204" pitchFamily="34" charset="77"/>
            </a:endParaRPr>
          </a:p>
          <a:p>
            <a:r>
              <a:rPr lang="en-US" b="1">
                <a:solidFill>
                  <a:schemeClr val="accent5"/>
                </a:solidFill>
                <a:latin typeface="Azo Sans" panose="020B0603030303020204" pitchFamily="34" charset="77"/>
              </a:rPr>
              <a:t>Let us pray together that survivors will have the opportunity to hear and respond to the gospel and that they will be comforted in their grief.</a:t>
            </a:r>
          </a:p>
          <a:p>
            <a:endParaRPr lang="en-US" b="1">
              <a:solidFill>
                <a:schemeClr val="accent5"/>
              </a:solidFill>
              <a:latin typeface="Azo Sans" panose="020B0603030303020204" pitchFamily="34" charset="77"/>
            </a:endParaRPr>
          </a:p>
          <a:p>
            <a:r>
              <a:rPr lang="en-US" b="1">
                <a:solidFill>
                  <a:schemeClr val="accent5"/>
                </a:solidFill>
                <a:latin typeface="Azo Sans" panose="020B0603030303020204" pitchFamily="34" charset="77"/>
              </a:rPr>
              <a:t>“He will wipe away every tear from their eyes,</a:t>
            </a:r>
          </a:p>
          <a:p>
            <a:r>
              <a:rPr lang="en-US" b="1">
                <a:solidFill>
                  <a:schemeClr val="accent5"/>
                </a:solidFill>
                <a:latin typeface="Azo Sans" panose="020B0603030303020204" pitchFamily="34" charset="77"/>
              </a:rPr>
              <a:t>and death shall be no more, neither shall there</a:t>
            </a:r>
          </a:p>
          <a:p>
            <a:r>
              <a:rPr lang="en-US" b="1">
                <a:solidFill>
                  <a:schemeClr val="accent5"/>
                </a:solidFill>
                <a:latin typeface="Azo Sans" panose="020B0603030303020204" pitchFamily="34" charset="77"/>
              </a:rPr>
              <a:t>be mourning, nor crying, nor pain anymore,</a:t>
            </a:r>
          </a:p>
          <a:p>
            <a:r>
              <a:rPr lang="en-US" b="1">
                <a:solidFill>
                  <a:schemeClr val="accent5"/>
                </a:solidFill>
                <a:latin typeface="Azo Sans" panose="020B0603030303020204" pitchFamily="34" charset="77"/>
              </a:rPr>
              <a:t>for the former things have passed away” (Revelation 21:4).</a:t>
            </a:r>
          </a:p>
        </p:txBody>
      </p:sp>
      <p:cxnSp>
        <p:nvCxnSpPr>
          <p:cNvPr id="4" name="Straight Connector 3">
            <a:extLst>
              <a:ext uri="{FF2B5EF4-FFF2-40B4-BE49-F238E27FC236}">
                <a16:creationId xmlns:a16="http://schemas.microsoft.com/office/drawing/2014/main" id="{7B58CA2C-3D1C-CE24-C470-E4679DE0C3E8}"/>
              </a:ext>
            </a:extLst>
          </p:cNvPr>
          <p:cNvCxnSpPr>
            <a:cxnSpLocks/>
          </p:cNvCxnSpPr>
          <p:nvPr/>
        </p:nvCxnSpPr>
        <p:spPr>
          <a:xfrm>
            <a:off x="555812" y="3047389"/>
            <a:ext cx="3048522"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5" name="Graphic 4">
            <a:extLst>
              <a:ext uri="{FF2B5EF4-FFF2-40B4-BE49-F238E27FC236}">
                <a16:creationId xmlns:a16="http://schemas.microsoft.com/office/drawing/2014/main" id="{DB269D77-F764-F056-F19B-8752A230DC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61679" y="5850445"/>
            <a:ext cx="441441" cy="643509"/>
          </a:xfrm>
          <a:prstGeom prst="rect">
            <a:avLst/>
          </a:prstGeom>
        </p:spPr>
      </p:pic>
    </p:spTree>
    <p:extLst>
      <p:ext uri="{BB962C8B-B14F-4D97-AF65-F5344CB8AC3E}">
        <p14:creationId xmlns:p14="http://schemas.microsoft.com/office/powerpoint/2010/main" val="436212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116CC2C-A946-E232-981A-6DF3A268D754}"/>
              </a:ext>
            </a:extLst>
          </p:cNvPr>
          <p:cNvPicPr>
            <a:picLocks noChangeAspect="1"/>
          </p:cNvPicPr>
          <p:nvPr/>
        </p:nvPicPr>
        <p:blipFill>
          <a:blip r:embed="rId2"/>
          <a:srcRect l="12085" r="12085"/>
          <a:stretch/>
        </p:blipFill>
        <p:spPr>
          <a:xfrm>
            <a:off x="7058457" y="-707"/>
            <a:ext cx="5132832" cy="6858001"/>
          </a:xfrm>
          <a:prstGeom prst="rect">
            <a:avLst/>
          </a:prstGeom>
        </p:spPr>
      </p:pic>
      <p:sp>
        <p:nvSpPr>
          <p:cNvPr id="2" name="TextBox 1">
            <a:extLst>
              <a:ext uri="{FF2B5EF4-FFF2-40B4-BE49-F238E27FC236}">
                <a16:creationId xmlns:a16="http://schemas.microsoft.com/office/drawing/2014/main" id="{D03663CD-A2F0-17D8-AFFB-40678CE56B26}"/>
              </a:ext>
            </a:extLst>
          </p:cNvPr>
          <p:cNvSpPr txBox="1"/>
          <p:nvPr/>
        </p:nvSpPr>
        <p:spPr>
          <a:xfrm>
            <a:off x="555812" y="843677"/>
            <a:ext cx="6253361" cy="5170646"/>
          </a:xfrm>
          <a:prstGeom prst="rect">
            <a:avLst/>
          </a:prstGeom>
          <a:noFill/>
        </p:spPr>
        <p:txBody>
          <a:bodyPr wrap="square" rtlCol="0">
            <a:spAutoFit/>
          </a:bodyPr>
          <a:lstStyle/>
          <a:p>
            <a:r>
              <a:rPr lang="en-US" sz="2400" b="1">
                <a:solidFill>
                  <a:schemeClr val="accent3"/>
                </a:solidFill>
                <a:latin typeface="Azo Sans" panose="020B0603030303020204" pitchFamily="34" charset="77"/>
              </a:rPr>
              <a:t>PRAY FOR GOSPEL ACCESS</a:t>
            </a:r>
          </a:p>
          <a:p>
            <a:r>
              <a:rPr lang="en-US">
                <a:solidFill>
                  <a:schemeClr val="accent5"/>
                </a:solidFill>
                <a:latin typeface="Azo Sans" panose="020B0603030303020204" pitchFamily="34" charset="77"/>
              </a:rPr>
              <a:t>Though it is illegal to proselytize and distribute religious literature in Libya, praise God that the Bible has been translated into Arabic. Praise God that His Word is powerful and able to transform lives, even in the most closed countries.</a:t>
            </a:r>
          </a:p>
          <a:p>
            <a:endParaRPr lang="en-US">
              <a:solidFill>
                <a:schemeClr val="accent5"/>
              </a:solidFill>
              <a:latin typeface="Azo Sans" panose="020B0603030303020204" pitchFamily="34" charset="77"/>
            </a:endParaRPr>
          </a:p>
          <a:p>
            <a:endParaRPr lang="en-US">
              <a:solidFill>
                <a:schemeClr val="accent5"/>
              </a:solidFill>
              <a:latin typeface="Azo Sans" panose="020B0603030303020204" pitchFamily="34" charset="77"/>
            </a:endParaRPr>
          </a:p>
          <a:p>
            <a:r>
              <a:rPr lang="en-US" b="1">
                <a:solidFill>
                  <a:schemeClr val="accent5"/>
                </a:solidFill>
                <a:latin typeface="Azo Sans" panose="020B0603030303020204" pitchFamily="34" charset="77"/>
              </a:rPr>
              <a:t>Pray that Libyans will have the opportunity to read God’s Word and be transformed by it. Pray for any who might secretly follow Jesus. Pray that they will find each other and have fellowship. Ask that they will be encouraged by God’s Word and His Spirit. </a:t>
            </a:r>
          </a:p>
          <a:p>
            <a:endParaRPr lang="en-US" b="1">
              <a:solidFill>
                <a:schemeClr val="accent5"/>
              </a:solidFill>
              <a:latin typeface="Azo Sans" panose="020B0603030303020204" pitchFamily="34" charset="77"/>
            </a:endParaRPr>
          </a:p>
          <a:p>
            <a:r>
              <a:rPr lang="en-US" b="1">
                <a:solidFill>
                  <a:schemeClr val="accent5"/>
                </a:solidFill>
                <a:latin typeface="Azo Sans" panose="020B0603030303020204" pitchFamily="34" charset="77"/>
              </a:rPr>
              <a:t>“For the word of God is living and active, sharper than any two-edged sword, piercing to the division of soul and of spirit, of joints and of marrow, and discerning the thoughts and intentions of the heart” (Hebrews 14:12).</a:t>
            </a:r>
          </a:p>
        </p:txBody>
      </p:sp>
      <p:cxnSp>
        <p:nvCxnSpPr>
          <p:cNvPr id="3" name="Straight Connector 2">
            <a:extLst>
              <a:ext uri="{FF2B5EF4-FFF2-40B4-BE49-F238E27FC236}">
                <a16:creationId xmlns:a16="http://schemas.microsoft.com/office/drawing/2014/main" id="{E7E8EC93-0DD3-F68A-F6C2-D798F1F69A36}"/>
              </a:ext>
            </a:extLst>
          </p:cNvPr>
          <p:cNvCxnSpPr>
            <a:cxnSpLocks/>
          </p:cNvCxnSpPr>
          <p:nvPr/>
        </p:nvCxnSpPr>
        <p:spPr>
          <a:xfrm>
            <a:off x="555812" y="2896467"/>
            <a:ext cx="3048522"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5" name="Graphic 4">
            <a:extLst>
              <a:ext uri="{FF2B5EF4-FFF2-40B4-BE49-F238E27FC236}">
                <a16:creationId xmlns:a16="http://schemas.microsoft.com/office/drawing/2014/main" id="{7F38B64D-B933-BB4B-8D55-CD9E83C6A7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61679" y="5850445"/>
            <a:ext cx="441441" cy="643509"/>
          </a:xfrm>
          <a:prstGeom prst="rect">
            <a:avLst/>
          </a:prstGeom>
        </p:spPr>
      </p:pic>
    </p:spTree>
    <p:extLst>
      <p:ext uri="{BB962C8B-B14F-4D97-AF65-F5344CB8AC3E}">
        <p14:creationId xmlns:p14="http://schemas.microsoft.com/office/powerpoint/2010/main" val="3819980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116CC2C-A946-E232-981A-6DF3A268D754}"/>
              </a:ext>
            </a:extLst>
          </p:cNvPr>
          <p:cNvPicPr>
            <a:picLocks noChangeAspect="1"/>
          </p:cNvPicPr>
          <p:nvPr/>
        </p:nvPicPr>
        <p:blipFill>
          <a:blip r:embed="rId3"/>
          <a:srcRect l="24756" r="24756"/>
          <a:stretch/>
        </p:blipFill>
        <p:spPr>
          <a:xfrm>
            <a:off x="7059168" y="1"/>
            <a:ext cx="5141890" cy="6870104"/>
          </a:xfrm>
          <a:prstGeom prst="rect">
            <a:avLst/>
          </a:prstGeom>
        </p:spPr>
      </p:pic>
      <p:sp>
        <p:nvSpPr>
          <p:cNvPr id="2" name="TextBox 1">
            <a:extLst>
              <a:ext uri="{FF2B5EF4-FFF2-40B4-BE49-F238E27FC236}">
                <a16:creationId xmlns:a16="http://schemas.microsoft.com/office/drawing/2014/main" id="{D03663CD-A2F0-17D8-AFFB-40678CE56B26}"/>
              </a:ext>
            </a:extLst>
          </p:cNvPr>
          <p:cNvSpPr txBox="1"/>
          <p:nvPr/>
        </p:nvSpPr>
        <p:spPr>
          <a:xfrm>
            <a:off x="555812" y="1259175"/>
            <a:ext cx="6253361" cy="4339650"/>
          </a:xfrm>
          <a:prstGeom prst="rect">
            <a:avLst/>
          </a:prstGeom>
          <a:noFill/>
        </p:spPr>
        <p:txBody>
          <a:bodyPr wrap="square" rtlCol="0">
            <a:spAutoFit/>
          </a:bodyPr>
          <a:lstStyle/>
          <a:p>
            <a:r>
              <a:rPr lang="en-US" sz="2400" b="1">
                <a:solidFill>
                  <a:schemeClr val="accent3"/>
                </a:solidFill>
                <a:latin typeface="Azo Sans" panose="020B0603030303020204" pitchFamily="34" charset="77"/>
              </a:rPr>
              <a:t>PRAY FOR PHYSICAL NEEDS </a:t>
            </a:r>
          </a:p>
          <a:p>
            <a:r>
              <a:rPr lang="en-US">
                <a:solidFill>
                  <a:schemeClr val="accent5"/>
                </a:solidFill>
                <a:latin typeface="Azo Sans" panose="020B0603030303020204" pitchFamily="34" charset="77"/>
              </a:rPr>
              <a:t>The infrastructure in Libya is frail, and they are not accepting much foreign aid. People need shelter, food, and clean water.</a:t>
            </a:r>
          </a:p>
          <a:p>
            <a:endParaRPr lang="en-US">
              <a:solidFill>
                <a:schemeClr val="accent5"/>
              </a:solidFill>
              <a:latin typeface="Azo Sans" panose="020B0603030303020204" pitchFamily="34" charset="77"/>
            </a:endParaRPr>
          </a:p>
          <a:p>
            <a:endParaRPr lang="en-US">
              <a:solidFill>
                <a:schemeClr val="accent5"/>
              </a:solidFill>
              <a:latin typeface="Azo Sans" panose="020B0603030303020204" pitchFamily="34" charset="77"/>
            </a:endParaRPr>
          </a:p>
          <a:p>
            <a:r>
              <a:rPr lang="en-US" b="1">
                <a:solidFill>
                  <a:schemeClr val="accent5"/>
                </a:solidFill>
                <a:latin typeface="Azo Sans" panose="020B0603030303020204" pitchFamily="34" charset="77"/>
              </a:rPr>
              <a:t>Pray that God will provide for the needs of the people affected by the floods. Pray that He will show them His fatherly care and they will have the opportunity to know that every good gift comes from Him.</a:t>
            </a:r>
          </a:p>
          <a:p>
            <a:endParaRPr lang="en-US" b="1">
              <a:solidFill>
                <a:schemeClr val="accent5"/>
              </a:solidFill>
              <a:latin typeface="Azo Sans" panose="020B0603030303020204" pitchFamily="34" charset="77"/>
            </a:endParaRPr>
          </a:p>
          <a:p>
            <a:r>
              <a:rPr lang="en-US" b="1">
                <a:solidFill>
                  <a:schemeClr val="accent5"/>
                </a:solidFill>
                <a:latin typeface="Azo Sans" panose="020B0603030303020204" pitchFamily="34" charset="77"/>
              </a:rPr>
              <a:t>“Look at the birds of the air: they neither sow nor reap nor gather into barns, and yet your heavenly Father feeds them. Are you not of more value than they?” (Matthew 6:26).</a:t>
            </a:r>
          </a:p>
        </p:txBody>
      </p:sp>
      <p:cxnSp>
        <p:nvCxnSpPr>
          <p:cNvPr id="3" name="Straight Connector 2">
            <a:extLst>
              <a:ext uri="{FF2B5EF4-FFF2-40B4-BE49-F238E27FC236}">
                <a16:creationId xmlns:a16="http://schemas.microsoft.com/office/drawing/2014/main" id="{E7E8EC93-0DD3-F68A-F6C2-D798F1F69A36}"/>
              </a:ext>
            </a:extLst>
          </p:cNvPr>
          <p:cNvCxnSpPr>
            <a:cxnSpLocks/>
          </p:cNvCxnSpPr>
          <p:nvPr/>
        </p:nvCxnSpPr>
        <p:spPr>
          <a:xfrm>
            <a:off x="555812" y="2754424"/>
            <a:ext cx="3048522"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4" name="Graphic 3">
            <a:extLst>
              <a:ext uri="{FF2B5EF4-FFF2-40B4-BE49-F238E27FC236}">
                <a16:creationId xmlns:a16="http://schemas.microsoft.com/office/drawing/2014/main" id="{C5E0D459-60FD-14D3-5B52-4540A802C51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61679" y="5850445"/>
            <a:ext cx="441441" cy="643509"/>
          </a:xfrm>
          <a:prstGeom prst="rect">
            <a:avLst/>
          </a:prstGeom>
        </p:spPr>
      </p:pic>
    </p:spTree>
    <p:extLst>
      <p:ext uri="{BB962C8B-B14F-4D97-AF65-F5344CB8AC3E}">
        <p14:creationId xmlns:p14="http://schemas.microsoft.com/office/powerpoint/2010/main" val="1123874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116CC2C-A946-E232-981A-6DF3A268D754}"/>
              </a:ext>
            </a:extLst>
          </p:cNvPr>
          <p:cNvPicPr>
            <a:picLocks noChangeAspect="1"/>
          </p:cNvPicPr>
          <p:nvPr/>
        </p:nvPicPr>
        <p:blipFill>
          <a:blip r:embed="rId2"/>
          <a:srcRect l="12414" r="12414"/>
          <a:stretch/>
        </p:blipFill>
        <p:spPr>
          <a:xfrm>
            <a:off x="7039992" y="-13516"/>
            <a:ext cx="5152007" cy="6883620"/>
          </a:xfrm>
          <a:prstGeom prst="rect">
            <a:avLst/>
          </a:prstGeom>
        </p:spPr>
      </p:pic>
      <p:sp>
        <p:nvSpPr>
          <p:cNvPr id="2" name="TextBox 1">
            <a:extLst>
              <a:ext uri="{FF2B5EF4-FFF2-40B4-BE49-F238E27FC236}">
                <a16:creationId xmlns:a16="http://schemas.microsoft.com/office/drawing/2014/main" id="{D03663CD-A2F0-17D8-AFFB-40678CE56B26}"/>
              </a:ext>
            </a:extLst>
          </p:cNvPr>
          <p:cNvSpPr txBox="1"/>
          <p:nvPr/>
        </p:nvSpPr>
        <p:spPr>
          <a:xfrm>
            <a:off x="555812" y="1259175"/>
            <a:ext cx="6253361" cy="4339650"/>
          </a:xfrm>
          <a:prstGeom prst="rect">
            <a:avLst/>
          </a:prstGeom>
          <a:noFill/>
        </p:spPr>
        <p:txBody>
          <a:bodyPr wrap="square" lIns="91440" tIns="45720" rIns="91440" bIns="45720" rtlCol="0" anchor="t">
            <a:spAutoFit/>
          </a:bodyPr>
          <a:lstStyle/>
          <a:p>
            <a:r>
              <a:rPr lang="en-US" sz="2400" b="1">
                <a:solidFill>
                  <a:schemeClr val="accent3"/>
                </a:solidFill>
                <a:latin typeface="Azo Sans" panose="020B0603030303020204" pitchFamily="34" charset="77"/>
              </a:rPr>
              <a:t>PRAY FOR THE CHURCH</a:t>
            </a:r>
          </a:p>
          <a:p>
            <a:r>
              <a:rPr lang="en-US">
                <a:solidFill>
                  <a:schemeClr val="accent5"/>
                </a:solidFill>
                <a:latin typeface="Azo Sans" panose="020B0603030303020204" pitchFamily="34" charset="77"/>
              </a:rPr>
              <a:t>Though access to Libya by Christian organizations is prohibited, the omnipresent God hears our prayers and is not limited in His reach. He is at work.</a:t>
            </a:r>
          </a:p>
          <a:p>
            <a:endParaRPr lang="en-US">
              <a:solidFill>
                <a:schemeClr val="accent5"/>
              </a:solidFill>
              <a:latin typeface="Azo Sans" panose="020B0603030303020204" pitchFamily="34" charset="77"/>
            </a:endParaRPr>
          </a:p>
          <a:p>
            <a:endParaRPr lang="en-US">
              <a:solidFill>
                <a:schemeClr val="accent5"/>
              </a:solidFill>
              <a:latin typeface="Azo Sans" panose="020B0603030303020204" pitchFamily="34" charset="77"/>
            </a:endParaRPr>
          </a:p>
          <a:p>
            <a:r>
              <a:rPr lang="en-US" b="1">
                <a:solidFill>
                  <a:schemeClr val="accent5"/>
                </a:solidFill>
                <a:latin typeface="Azo Sans"/>
              </a:rPr>
              <a:t>Pray that God will burden the hearts of Christians around the world for the people of Libya and that we will be united in prayer, asking Him to do the impossible and open doors to the gospel.</a:t>
            </a:r>
          </a:p>
          <a:p>
            <a:endParaRPr lang="en-US" b="1">
              <a:solidFill>
                <a:schemeClr val="accent5"/>
              </a:solidFill>
              <a:latin typeface="Azo Sans" panose="020B0603030303020204" pitchFamily="34" charset="77"/>
            </a:endParaRPr>
          </a:p>
          <a:p>
            <a:r>
              <a:rPr lang="en-US" b="1">
                <a:solidFill>
                  <a:schemeClr val="accent5"/>
                </a:solidFill>
                <a:latin typeface="Azo Sans" panose="020B0603030303020204" pitchFamily="34" charset="77"/>
              </a:rPr>
              <a:t>“Continue steadfastly in prayer, being watchful in it with thanksgiving. At the same time, pray also for us, that God may open to us a door for the word, to declare the mystery of Christ” (Colossians 4:2-3a).</a:t>
            </a:r>
          </a:p>
        </p:txBody>
      </p:sp>
      <p:cxnSp>
        <p:nvCxnSpPr>
          <p:cNvPr id="3" name="Straight Connector 2">
            <a:extLst>
              <a:ext uri="{FF2B5EF4-FFF2-40B4-BE49-F238E27FC236}">
                <a16:creationId xmlns:a16="http://schemas.microsoft.com/office/drawing/2014/main" id="{E7E8EC93-0DD3-F68A-F6C2-D798F1F69A36}"/>
              </a:ext>
            </a:extLst>
          </p:cNvPr>
          <p:cNvCxnSpPr>
            <a:cxnSpLocks/>
          </p:cNvCxnSpPr>
          <p:nvPr/>
        </p:nvCxnSpPr>
        <p:spPr>
          <a:xfrm>
            <a:off x="555812" y="2754424"/>
            <a:ext cx="3048522"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4" name="Graphic 3">
            <a:extLst>
              <a:ext uri="{FF2B5EF4-FFF2-40B4-BE49-F238E27FC236}">
                <a16:creationId xmlns:a16="http://schemas.microsoft.com/office/drawing/2014/main" id="{914E36BD-F839-DE82-AC31-05CC810C4A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61679" y="5850445"/>
            <a:ext cx="441441" cy="643509"/>
          </a:xfrm>
          <a:prstGeom prst="rect">
            <a:avLst/>
          </a:prstGeom>
        </p:spPr>
      </p:pic>
    </p:spTree>
    <p:extLst>
      <p:ext uri="{BB962C8B-B14F-4D97-AF65-F5344CB8AC3E}">
        <p14:creationId xmlns:p14="http://schemas.microsoft.com/office/powerpoint/2010/main" val="1579478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82220FF-FF75-AA42-34C2-27E09D100C83}"/>
              </a:ext>
            </a:extLst>
          </p:cNvPr>
          <p:cNvPicPr>
            <a:picLocks noChangeAspect="1"/>
          </p:cNvPicPr>
          <p:nvPr/>
        </p:nvPicPr>
        <p:blipFill rotWithShape="1">
          <a:blip r:embed="rId2">
            <a:alphaModFix amt="50000"/>
          </a:blip>
          <a:srcRect t="14094" b="29899"/>
          <a:stretch/>
        </p:blipFill>
        <p:spPr>
          <a:xfrm>
            <a:off x="0" y="0"/>
            <a:ext cx="12192000" cy="6858000"/>
          </a:xfrm>
          <a:prstGeom prst="rect">
            <a:avLst/>
          </a:prstGeom>
        </p:spPr>
      </p:pic>
      <p:sp>
        <p:nvSpPr>
          <p:cNvPr id="2" name="TextBox 1">
            <a:extLst>
              <a:ext uri="{FF2B5EF4-FFF2-40B4-BE49-F238E27FC236}">
                <a16:creationId xmlns:a16="http://schemas.microsoft.com/office/drawing/2014/main" id="{D03663CD-A2F0-17D8-AFFB-40678CE56B26}"/>
              </a:ext>
            </a:extLst>
          </p:cNvPr>
          <p:cNvSpPr txBox="1"/>
          <p:nvPr/>
        </p:nvSpPr>
        <p:spPr>
          <a:xfrm>
            <a:off x="1586183" y="1796277"/>
            <a:ext cx="8548581" cy="1341778"/>
          </a:xfrm>
          <a:prstGeom prst="rect">
            <a:avLst/>
          </a:prstGeom>
          <a:noFill/>
        </p:spPr>
        <p:txBody>
          <a:bodyPr wrap="square" rtlCol="0">
            <a:spAutoFit/>
          </a:bodyPr>
          <a:lstStyle/>
          <a:p>
            <a:pPr algn="ctr">
              <a:lnSpc>
                <a:spcPct val="150000"/>
              </a:lnSpc>
            </a:pPr>
            <a:r>
              <a:rPr lang="en-US" sz="6000" b="1">
                <a:solidFill>
                  <a:schemeClr val="accent5"/>
                </a:solidFill>
                <a:latin typeface="Azo Sans" panose="020B0603030303020204" pitchFamily="34" charset="77"/>
              </a:rPr>
              <a:t>PRAY FOR LIBYA</a:t>
            </a:r>
          </a:p>
        </p:txBody>
      </p:sp>
      <p:cxnSp>
        <p:nvCxnSpPr>
          <p:cNvPr id="9" name="Straight Connector 8">
            <a:extLst>
              <a:ext uri="{FF2B5EF4-FFF2-40B4-BE49-F238E27FC236}">
                <a16:creationId xmlns:a16="http://schemas.microsoft.com/office/drawing/2014/main" id="{BED68AA3-DB35-5D98-A734-1843E20A275A}"/>
              </a:ext>
            </a:extLst>
          </p:cNvPr>
          <p:cNvCxnSpPr>
            <a:cxnSpLocks/>
          </p:cNvCxnSpPr>
          <p:nvPr/>
        </p:nvCxnSpPr>
        <p:spPr>
          <a:xfrm>
            <a:off x="2396837" y="3415145"/>
            <a:ext cx="6927272"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01BD4D60-78AE-FF11-F26B-E983714627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38437" y="3812723"/>
            <a:ext cx="2444072" cy="838694"/>
          </a:xfrm>
          <a:prstGeom prst="rect">
            <a:avLst/>
          </a:prstGeom>
        </p:spPr>
      </p:pic>
    </p:spTree>
    <p:extLst>
      <p:ext uri="{BB962C8B-B14F-4D97-AF65-F5344CB8AC3E}">
        <p14:creationId xmlns:p14="http://schemas.microsoft.com/office/powerpoint/2010/main" val="2542877802"/>
      </p:ext>
    </p:extLst>
  </p:cSld>
  <p:clrMapOvr>
    <a:masterClrMapping/>
  </p:clrMapOvr>
</p:sld>
</file>

<file path=ppt/theme/theme1.xml><?xml version="1.0" encoding="utf-8"?>
<a:theme xmlns:a="http://schemas.openxmlformats.org/drawingml/2006/main" name="Office Theme">
  <a:themeElements>
    <a:clrScheme name="IMB Presence Point">
      <a:dk1>
        <a:srgbClr val="1B365D"/>
      </a:dk1>
      <a:lt1>
        <a:srgbClr val="48797B"/>
      </a:lt1>
      <a:dk2>
        <a:srgbClr val="009681"/>
      </a:dk2>
      <a:lt2>
        <a:srgbClr val="B83A4B"/>
      </a:lt2>
      <a:accent1>
        <a:srgbClr val="B2B3B2"/>
      </a:accent1>
      <a:accent2>
        <a:srgbClr val="707371"/>
      </a:accent2>
      <a:accent3>
        <a:srgbClr val="F3D54E"/>
      </a:accent3>
      <a:accent4>
        <a:srgbClr val="E87722"/>
      </a:accent4>
      <a:accent5>
        <a:srgbClr val="FFFFFF"/>
      </a:accent5>
      <a:accent6>
        <a:srgbClr val="FFFFF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7</Slides>
  <Notes>1</Notes>
  <HiddenSlides>0</HiddenSlide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King, Philip</dc:creator>
  <cp:keywords/>
  <dc:description/>
  <cp:revision>2</cp:revision>
  <dcterms:created xsi:type="dcterms:W3CDTF">2023-04-21T14:39:24Z</dcterms:created>
  <dcterms:modified xsi:type="dcterms:W3CDTF">2023-09-15T22:59:43Z</dcterms:modified>
  <cp:category/>
</cp:coreProperties>
</file>