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7" r:id="rId4"/>
  </p:sldMasterIdLst>
  <p:notesMasterIdLst>
    <p:notesMasterId r:id="rId11"/>
  </p:notesMasterIdLst>
  <p:sldIdLst>
    <p:sldId id="266" r:id="rId5"/>
    <p:sldId id="267" r:id="rId6"/>
    <p:sldId id="268" r:id="rId7"/>
    <p:sldId id="269" r:id="rId8"/>
    <p:sldId id="270" r:id="rId9"/>
    <p:sldId id="271" r:id="rId10"/>
  </p:sldIdLst>
  <p:sldSz cx="12192000" cy="6858000"/>
  <p:notesSz cx="6858000" cy="9144000"/>
  <p:embeddedFontLst>
    <p:embeddedFont>
      <p:font typeface="Azo Sans" panose="020B060402020202020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7296" userDrawn="1">
          <p15:clr>
            <a:srgbClr val="A4A3A4"/>
          </p15:clr>
        </p15:guide>
        <p15:guide id="5" orient="horz" pos="432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54E"/>
    <a:srgbClr val="B8394B"/>
    <a:srgbClr val="000000"/>
    <a:srgbClr val="1B365D"/>
    <a:srgbClr val="059580"/>
    <a:srgbClr val="467B7C"/>
    <a:srgbClr val="1D4F91"/>
    <a:srgbClr val="5BC2E7"/>
    <a:srgbClr val="7A9A01"/>
    <a:srgbClr val="EAD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E9E91-13B3-4FB7-C21E-EF7DE5C5BE91}" v="16" dt="2023-09-15T16:24:12.608"/>
    <p1510:client id="{67A7ABBF-2BCD-441B-99D4-0C6543A90EA9}" v="59" vWet="61" dt="2023-09-15T16:20:22.994"/>
    <p1510:client id="{B0BB4C0D-8BA1-999F-0F8A-59990F901AA7}" v="6" dt="2023-09-14T18:38:01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  <p:guide pos="384"/>
        <p:guide pos="7296"/>
        <p:guide orient="horz" pos="432"/>
        <p:guide orient="horz" pos="3888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l, Emily" userId="15c14880-ebaf-4561-888c-5d9d0d73f859" providerId="ADAL" clId="{67A7ABBF-2BCD-441B-99D4-0C6543A90EA9}"/>
    <pc:docChg chg="undo custSel modSld">
      <pc:chgData name="Hall, Emily" userId="15c14880-ebaf-4561-888c-5d9d0d73f859" providerId="ADAL" clId="{67A7ABBF-2BCD-441B-99D4-0C6543A90EA9}" dt="2023-09-15T16:08:41.579" v="110" actId="1076"/>
      <pc:docMkLst>
        <pc:docMk/>
      </pc:docMkLst>
      <pc:sldChg chg="addSp delSp modSp mod">
        <pc:chgData name="Hall, Emily" userId="15c14880-ebaf-4561-888c-5d9d0d73f859" providerId="ADAL" clId="{67A7ABBF-2BCD-441B-99D4-0C6543A90EA9}" dt="2023-09-15T16:04:51.374" v="72" actId="732"/>
        <pc:sldMkLst>
          <pc:docMk/>
          <pc:sldMk cId="3311342709" sldId="266"/>
        </pc:sldMkLst>
        <pc:spChg chg="mod">
          <ac:chgData name="Hall, Emily" userId="15c14880-ebaf-4561-888c-5d9d0d73f859" providerId="ADAL" clId="{67A7ABBF-2BCD-441B-99D4-0C6543A90EA9}" dt="2023-09-14T18:45:42.287" v="47" actId="207"/>
          <ac:spMkLst>
            <pc:docMk/>
            <pc:sldMk cId="3311342709" sldId="266"/>
            <ac:spMk id="5" creationId="{8254F121-B69A-0932-49EA-FD352118065A}"/>
          </ac:spMkLst>
        </pc:spChg>
        <pc:grpChg chg="mod">
          <ac:chgData name="Hall, Emily" userId="15c14880-ebaf-4561-888c-5d9d0d73f859" providerId="ADAL" clId="{67A7ABBF-2BCD-441B-99D4-0C6543A90EA9}" dt="2023-09-15T16:04:29.063" v="67" actId="1076"/>
          <ac:grpSpMkLst>
            <pc:docMk/>
            <pc:sldMk cId="3311342709" sldId="266"/>
            <ac:grpSpMk id="12" creationId="{4AA30DE7-6999-2533-5F42-C0652BBF8318}"/>
          </ac:grpSpMkLst>
        </pc:grpChg>
        <pc:picChg chg="add del mod ord modCrop">
          <ac:chgData name="Hall, Emily" userId="15c14880-ebaf-4561-888c-5d9d0d73f859" providerId="ADAL" clId="{67A7ABBF-2BCD-441B-99D4-0C6543A90EA9}" dt="2023-09-15T16:03:50.168" v="60" actId="478"/>
          <ac:picMkLst>
            <pc:docMk/>
            <pc:sldMk cId="3311342709" sldId="266"/>
            <ac:picMk id="3" creationId="{B55C9BFC-E081-C8BD-C58B-AC08D5811303}"/>
          </ac:picMkLst>
        </pc:picChg>
        <pc:picChg chg="add mod ord modCrop">
          <ac:chgData name="Hall, Emily" userId="15c14880-ebaf-4561-888c-5d9d0d73f859" providerId="ADAL" clId="{67A7ABBF-2BCD-441B-99D4-0C6543A90EA9}" dt="2023-09-15T16:04:51.374" v="72" actId="732"/>
          <ac:picMkLst>
            <pc:docMk/>
            <pc:sldMk cId="3311342709" sldId="266"/>
            <ac:picMk id="4" creationId="{02762C76-2114-9491-733D-C1434645E5F7}"/>
          </ac:picMkLst>
        </pc:picChg>
        <pc:picChg chg="del">
          <ac:chgData name="Hall, Emily" userId="15c14880-ebaf-4561-888c-5d9d0d73f859" providerId="ADAL" clId="{67A7ABBF-2BCD-441B-99D4-0C6543A90EA9}" dt="2023-09-14T18:37:50.988" v="0" actId="478"/>
          <ac:picMkLst>
            <pc:docMk/>
            <pc:sldMk cId="3311342709" sldId="266"/>
            <ac:picMk id="9" creationId="{C85C78F3-C579-EE18-30D6-5340D521848B}"/>
          </ac:picMkLst>
        </pc:picChg>
      </pc:sldChg>
      <pc:sldChg chg="addSp delSp modSp mod">
        <pc:chgData name="Hall, Emily" userId="15c14880-ebaf-4561-888c-5d9d0d73f859" providerId="ADAL" clId="{67A7ABBF-2BCD-441B-99D4-0C6543A90EA9}" dt="2023-09-15T16:05:24.190" v="78" actId="167"/>
        <pc:sldMkLst>
          <pc:docMk/>
          <pc:sldMk cId="444729449" sldId="267"/>
        </pc:sldMkLst>
        <pc:spChg chg="mod">
          <ac:chgData name="Hall, Emily" userId="15c14880-ebaf-4561-888c-5d9d0d73f859" providerId="ADAL" clId="{67A7ABBF-2BCD-441B-99D4-0C6543A90EA9}" dt="2023-09-14T18:46:11.222" v="55" actId="122"/>
          <ac:spMkLst>
            <pc:docMk/>
            <pc:sldMk cId="444729449" sldId="267"/>
            <ac:spMk id="5" creationId="{8254F121-B69A-0932-49EA-FD352118065A}"/>
          </ac:spMkLst>
        </pc:spChg>
        <pc:picChg chg="add del mod ord">
          <ac:chgData name="Hall, Emily" userId="15c14880-ebaf-4561-888c-5d9d0d73f859" providerId="ADAL" clId="{67A7ABBF-2BCD-441B-99D4-0C6543A90EA9}" dt="2023-09-15T16:04:57.136" v="73" actId="478"/>
          <ac:picMkLst>
            <pc:docMk/>
            <pc:sldMk cId="444729449" sldId="267"/>
            <ac:picMk id="3" creationId="{31C4B57D-E2DB-34CA-D781-3E82CB6120A2}"/>
          </ac:picMkLst>
        </pc:picChg>
        <pc:picChg chg="add mod ord">
          <ac:chgData name="Hall, Emily" userId="15c14880-ebaf-4561-888c-5d9d0d73f859" providerId="ADAL" clId="{67A7ABBF-2BCD-441B-99D4-0C6543A90EA9}" dt="2023-09-15T16:05:24.190" v="78" actId="167"/>
          <ac:picMkLst>
            <pc:docMk/>
            <pc:sldMk cId="444729449" sldId="267"/>
            <ac:picMk id="4" creationId="{2FCDD07B-BB97-606F-BCB6-92119FBEFCA8}"/>
          </ac:picMkLst>
        </pc:picChg>
        <pc:picChg chg="del">
          <ac:chgData name="Hall, Emily" userId="15c14880-ebaf-4561-888c-5d9d0d73f859" providerId="ADAL" clId="{67A7ABBF-2BCD-441B-99D4-0C6543A90EA9}" dt="2023-09-14T18:38:46.126" v="6" actId="478"/>
          <ac:picMkLst>
            <pc:docMk/>
            <pc:sldMk cId="444729449" sldId="267"/>
            <ac:picMk id="7" creationId="{85B720E4-3B6E-E538-1DCD-2BA8AB55B76B}"/>
          </ac:picMkLst>
        </pc:picChg>
      </pc:sldChg>
      <pc:sldChg chg="addSp delSp modSp mod">
        <pc:chgData name="Hall, Emily" userId="15c14880-ebaf-4561-888c-5d9d0d73f859" providerId="ADAL" clId="{67A7ABBF-2BCD-441B-99D4-0C6543A90EA9}" dt="2023-09-15T16:06:03.010" v="85" actId="732"/>
        <pc:sldMkLst>
          <pc:docMk/>
          <pc:sldMk cId="2783873353" sldId="268"/>
        </pc:sldMkLst>
        <pc:spChg chg="mod">
          <ac:chgData name="Hall, Emily" userId="15c14880-ebaf-4561-888c-5d9d0d73f859" providerId="ADAL" clId="{67A7ABBF-2BCD-441B-99D4-0C6543A90EA9}" dt="2023-09-14T18:46:37.646" v="59" actId="122"/>
          <ac:spMkLst>
            <pc:docMk/>
            <pc:sldMk cId="2783873353" sldId="268"/>
            <ac:spMk id="2" creationId="{31A80A46-C983-EF45-F271-A3834C5826AC}"/>
          </ac:spMkLst>
        </pc:spChg>
        <pc:picChg chg="add del mod ord modCrop">
          <ac:chgData name="Hall, Emily" userId="15c14880-ebaf-4561-888c-5d9d0d73f859" providerId="ADAL" clId="{67A7ABBF-2BCD-441B-99D4-0C6543A90EA9}" dt="2023-09-15T16:05:28.638" v="79" actId="478"/>
          <ac:picMkLst>
            <pc:docMk/>
            <pc:sldMk cId="2783873353" sldId="268"/>
            <ac:picMk id="4" creationId="{FA1BEA84-A1FC-9351-5009-0DD9B553BAE5}"/>
          </ac:picMkLst>
        </pc:picChg>
        <pc:picChg chg="add mod ord modCrop">
          <ac:chgData name="Hall, Emily" userId="15c14880-ebaf-4561-888c-5d9d0d73f859" providerId="ADAL" clId="{67A7ABBF-2BCD-441B-99D4-0C6543A90EA9}" dt="2023-09-15T16:06:03.010" v="85" actId="732"/>
          <ac:picMkLst>
            <pc:docMk/>
            <pc:sldMk cId="2783873353" sldId="268"/>
            <ac:picMk id="5" creationId="{369C8D1E-85B5-8839-62DA-4212BDB6F45B}"/>
          </ac:picMkLst>
        </pc:picChg>
        <pc:picChg chg="del">
          <ac:chgData name="Hall, Emily" userId="15c14880-ebaf-4561-888c-5d9d0d73f859" providerId="ADAL" clId="{67A7ABBF-2BCD-441B-99D4-0C6543A90EA9}" dt="2023-09-14T18:39:12.402" v="11" actId="478"/>
          <ac:picMkLst>
            <pc:docMk/>
            <pc:sldMk cId="2783873353" sldId="268"/>
            <ac:picMk id="7" creationId="{953F59E9-0728-5E7D-84C3-21AD5CFD9837}"/>
          </ac:picMkLst>
        </pc:picChg>
      </pc:sldChg>
      <pc:sldChg chg="addSp delSp modSp mod">
        <pc:chgData name="Hall, Emily" userId="15c14880-ebaf-4561-888c-5d9d0d73f859" providerId="ADAL" clId="{67A7ABBF-2BCD-441B-99D4-0C6543A90EA9}" dt="2023-09-15T16:07:06.406" v="94" actId="732"/>
        <pc:sldMkLst>
          <pc:docMk/>
          <pc:sldMk cId="4063024377" sldId="269"/>
        </pc:sldMkLst>
        <pc:spChg chg="mod">
          <ac:chgData name="Hall, Emily" userId="15c14880-ebaf-4561-888c-5d9d0d73f859" providerId="ADAL" clId="{67A7ABBF-2BCD-441B-99D4-0C6543A90EA9}" dt="2023-09-14T18:44:57.675" v="43" actId="207"/>
          <ac:spMkLst>
            <pc:docMk/>
            <pc:sldMk cId="4063024377" sldId="269"/>
            <ac:spMk id="5" creationId="{8254F121-B69A-0932-49EA-FD352118065A}"/>
          </ac:spMkLst>
        </pc:spChg>
        <pc:grpChg chg="mod">
          <ac:chgData name="Hall, Emily" userId="15c14880-ebaf-4561-888c-5d9d0d73f859" providerId="ADAL" clId="{67A7ABBF-2BCD-441B-99D4-0C6543A90EA9}" dt="2023-09-15T16:06:42.552" v="92" actId="1076"/>
          <ac:grpSpMkLst>
            <pc:docMk/>
            <pc:sldMk cId="4063024377" sldId="269"/>
            <ac:grpSpMk id="12" creationId="{4AA30DE7-6999-2533-5F42-C0652BBF8318}"/>
          </ac:grpSpMkLst>
        </pc:grpChg>
        <pc:picChg chg="add del mod ord modCrop">
          <ac:chgData name="Hall, Emily" userId="15c14880-ebaf-4561-888c-5d9d0d73f859" providerId="ADAL" clId="{67A7ABBF-2BCD-441B-99D4-0C6543A90EA9}" dt="2023-09-15T16:06:11.040" v="86" actId="478"/>
          <ac:picMkLst>
            <pc:docMk/>
            <pc:sldMk cId="4063024377" sldId="269"/>
            <ac:picMk id="3" creationId="{CE3803DB-836E-32F8-0C77-775E12E374E2}"/>
          </ac:picMkLst>
        </pc:picChg>
        <pc:picChg chg="add mod ord modCrop">
          <ac:chgData name="Hall, Emily" userId="15c14880-ebaf-4561-888c-5d9d0d73f859" providerId="ADAL" clId="{67A7ABBF-2BCD-441B-99D4-0C6543A90EA9}" dt="2023-09-15T16:07:06.406" v="94" actId="732"/>
          <ac:picMkLst>
            <pc:docMk/>
            <pc:sldMk cId="4063024377" sldId="269"/>
            <ac:picMk id="4" creationId="{866FB81B-C82A-6F7B-D329-0029C3BB651F}"/>
          </ac:picMkLst>
        </pc:picChg>
        <pc:picChg chg="del">
          <ac:chgData name="Hall, Emily" userId="15c14880-ebaf-4561-888c-5d9d0d73f859" providerId="ADAL" clId="{67A7ABBF-2BCD-441B-99D4-0C6543A90EA9}" dt="2023-09-14T18:39:54.774" v="16" actId="478"/>
          <ac:picMkLst>
            <pc:docMk/>
            <pc:sldMk cId="4063024377" sldId="269"/>
            <ac:picMk id="4" creationId="{9C9A2321-F552-98BE-6E6E-018D8876AE7C}"/>
          </ac:picMkLst>
        </pc:picChg>
      </pc:sldChg>
      <pc:sldChg chg="addSp delSp modSp mod">
        <pc:chgData name="Hall, Emily" userId="15c14880-ebaf-4561-888c-5d9d0d73f859" providerId="ADAL" clId="{67A7ABBF-2BCD-441B-99D4-0C6543A90EA9}" dt="2023-09-15T16:07:49.395" v="101" actId="732"/>
        <pc:sldMkLst>
          <pc:docMk/>
          <pc:sldMk cId="2758052864" sldId="270"/>
        </pc:sldMkLst>
        <pc:spChg chg="mod">
          <ac:chgData name="Hall, Emily" userId="15c14880-ebaf-4561-888c-5d9d0d73f859" providerId="ADAL" clId="{67A7ABBF-2BCD-441B-99D4-0C6543A90EA9}" dt="2023-09-14T18:44:51.417" v="42" actId="207"/>
          <ac:spMkLst>
            <pc:docMk/>
            <pc:sldMk cId="2758052864" sldId="270"/>
            <ac:spMk id="2" creationId="{31A80A46-C983-EF45-F271-A3834C5826AC}"/>
          </ac:spMkLst>
        </pc:spChg>
        <pc:picChg chg="add del mod ord modCrop">
          <ac:chgData name="Hall, Emily" userId="15c14880-ebaf-4561-888c-5d9d0d73f859" providerId="ADAL" clId="{67A7ABBF-2BCD-441B-99D4-0C6543A90EA9}" dt="2023-09-15T16:07:14.220" v="95" actId="478"/>
          <ac:picMkLst>
            <pc:docMk/>
            <pc:sldMk cId="2758052864" sldId="270"/>
            <ac:picMk id="4" creationId="{B68CF997-5265-6570-9A70-B0018AC87A6F}"/>
          </ac:picMkLst>
        </pc:picChg>
        <pc:picChg chg="add mod ord modCrop">
          <ac:chgData name="Hall, Emily" userId="15c14880-ebaf-4561-888c-5d9d0d73f859" providerId="ADAL" clId="{67A7ABBF-2BCD-441B-99D4-0C6543A90EA9}" dt="2023-09-15T16:07:49.395" v="101" actId="732"/>
          <ac:picMkLst>
            <pc:docMk/>
            <pc:sldMk cId="2758052864" sldId="270"/>
            <ac:picMk id="5" creationId="{565829B5-179E-1873-A13F-84E1AF3CFF22}"/>
          </ac:picMkLst>
        </pc:picChg>
        <pc:picChg chg="del">
          <ac:chgData name="Hall, Emily" userId="15c14880-ebaf-4561-888c-5d9d0d73f859" providerId="ADAL" clId="{67A7ABBF-2BCD-441B-99D4-0C6543A90EA9}" dt="2023-09-14T18:40:46.698" v="22" actId="478"/>
          <ac:picMkLst>
            <pc:docMk/>
            <pc:sldMk cId="2758052864" sldId="270"/>
            <ac:picMk id="6" creationId="{3F65D331-CA0D-3439-6382-B38F7AD814AD}"/>
          </ac:picMkLst>
        </pc:picChg>
      </pc:sldChg>
      <pc:sldChg chg="addSp delSp modSp mod">
        <pc:chgData name="Hall, Emily" userId="15c14880-ebaf-4561-888c-5d9d0d73f859" providerId="ADAL" clId="{67A7ABBF-2BCD-441B-99D4-0C6543A90EA9}" dt="2023-09-15T16:08:41.579" v="110" actId="1076"/>
        <pc:sldMkLst>
          <pc:docMk/>
          <pc:sldMk cId="2848769287" sldId="271"/>
        </pc:sldMkLst>
        <pc:spChg chg="mod">
          <ac:chgData name="Hall, Emily" userId="15c14880-ebaf-4561-888c-5d9d0d73f859" providerId="ADAL" clId="{67A7ABBF-2BCD-441B-99D4-0C6543A90EA9}" dt="2023-09-14T18:44:43.124" v="41" actId="207"/>
          <ac:spMkLst>
            <pc:docMk/>
            <pc:sldMk cId="2848769287" sldId="271"/>
            <ac:spMk id="4" creationId="{BFEADF4B-A513-7DCC-048B-0C8FD9206E77}"/>
          </ac:spMkLst>
        </pc:spChg>
        <pc:picChg chg="del">
          <ac:chgData name="Hall, Emily" userId="15c14880-ebaf-4561-888c-5d9d0d73f859" providerId="ADAL" clId="{67A7ABBF-2BCD-441B-99D4-0C6543A90EA9}" dt="2023-09-14T18:42:10.335" v="32" actId="478"/>
          <ac:picMkLst>
            <pc:docMk/>
            <pc:sldMk cId="2848769287" sldId="271"/>
            <ac:picMk id="3" creationId="{ABB02569-7262-35DC-7DF6-D69A4A6A946C}"/>
          </ac:picMkLst>
        </pc:picChg>
        <pc:picChg chg="add mod ord modCrop">
          <ac:chgData name="Hall, Emily" userId="15c14880-ebaf-4561-888c-5d9d0d73f859" providerId="ADAL" clId="{67A7ABBF-2BCD-441B-99D4-0C6543A90EA9}" dt="2023-09-15T16:08:41.579" v="110" actId="1076"/>
          <ac:picMkLst>
            <pc:docMk/>
            <pc:sldMk cId="2848769287" sldId="271"/>
            <ac:picMk id="3" creationId="{C34DC760-5497-B8FF-12BC-2FC536CE58D8}"/>
          </ac:picMkLst>
        </pc:picChg>
        <pc:picChg chg="add del mod ord modCrop">
          <ac:chgData name="Hall, Emily" userId="15c14880-ebaf-4561-888c-5d9d0d73f859" providerId="ADAL" clId="{67A7ABBF-2BCD-441B-99D4-0C6543A90EA9}" dt="2023-09-15T16:07:56.742" v="102" actId="478"/>
          <ac:picMkLst>
            <pc:docMk/>
            <pc:sldMk cId="2848769287" sldId="271"/>
            <ac:picMk id="5" creationId="{106E0DFD-6A25-4CD1-5ACD-E047A3FD9819}"/>
          </ac:picMkLst>
        </pc:picChg>
      </pc:sldChg>
    </pc:docChg>
  </pc:docChgLst>
  <pc:docChgLst>
    <pc:chgData name="Ellis, Reed" userId="S::aellis@msnpath.com::6d608f37-db67-4ed5-906f-54f14b9ebd5d" providerId="AD" clId="Web-{4C2E9E91-13B3-4FB7-C21E-EF7DE5C5BE91}"/>
    <pc:docChg chg="modSld">
      <pc:chgData name="Ellis, Reed" userId="S::aellis@msnpath.com::6d608f37-db67-4ed5-906f-54f14b9ebd5d" providerId="AD" clId="Web-{4C2E9E91-13B3-4FB7-C21E-EF7DE5C5BE91}" dt="2023-09-15T16:24:12.608" v="10" actId="20577"/>
      <pc:docMkLst>
        <pc:docMk/>
      </pc:docMkLst>
      <pc:sldChg chg="modSp">
        <pc:chgData name="Ellis, Reed" userId="S::aellis@msnpath.com::6d608f37-db67-4ed5-906f-54f14b9ebd5d" providerId="AD" clId="Web-{4C2E9E91-13B3-4FB7-C21E-EF7DE5C5BE91}" dt="2023-09-15T16:24:12.608" v="10" actId="20577"/>
        <pc:sldMkLst>
          <pc:docMk/>
          <pc:sldMk cId="4063024377" sldId="269"/>
        </pc:sldMkLst>
        <pc:spChg chg="mod">
          <ac:chgData name="Ellis, Reed" userId="S::aellis@msnpath.com::6d608f37-db67-4ed5-906f-54f14b9ebd5d" providerId="AD" clId="Web-{4C2E9E91-13B3-4FB7-C21E-EF7DE5C5BE91}" dt="2023-09-15T16:24:12.608" v="10" actId="20577"/>
          <ac:spMkLst>
            <pc:docMk/>
            <pc:sldMk cId="4063024377" sldId="269"/>
            <ac:spMk id="5" creationId="{8254F121-B69A-0932-49EA-FD352118065A}"/>
          </ac:spMkLst>
        </pc:spChg>
      </pc:sldChg>
    </pc:docChg>
  </pc:docChgLst>
  <pc:docChgLst>
    <pc:chgData name="Hall, Emily" userId="S::ehall2@msnpath.com::15c14880-ebaf-4561-888c-5d9d0d73f859" providerId="AD" clId="Web-{B0BB4C0D-8BA1-999F-0F8A-59990F901AA7}"/>
    <pc:docChg chg="modSld">
      <pc:chgData name="Hall, Emily" userId="S::ehall2@msnpath.com::15c14880-ebaf-4561-888c-5d9d0d73f859" providerId="AD" clId="Web-{B0BB4C0D-8BA1-999F-0F8A-59990F901AA7}" dt="2023-09-14T18:38:01.972" v="9"/>
      <pc:docMkLst>
        <pc:docMk/>
      </pc:docMkLst>
      <pc:sldChg chg="modSp">
        <pc:chgData name="Hall, Emily" userId="S::ehall2@msnpath.com::15c14880-ebaf-4561-888c-5d9d0d73f859" providerId="AD" clId="Web-{B0BB4C0D-8BA1-999F-0F8A-59990F901AA7}" dt="2023-09-14T18:38:01.972" v="9"/>
        <pc:sldMkLst>
          <pc:docMk/>
          <pc:sldMk cId="3311342709" sldId="266"/>
        </pc:sldMkLst>
        <pc:picChg chg="mod">
          <ac:chgData name="Hall, Emily" userId="S::ehall2@msnpath.com::15c14880-ebaf-4561-888c-5d9d0d73f859" providerId="AD" clId="Web-{B0BB4C0D-8BA1-999F-0F8A-59990F901AA7}" dt="2023-09-14T18:38:01.972" v="9"/>
          <ac:picMkLst>
            <pc:docMk/>
            <pc:sldMk cId="3311342709" sldId="266"/>
            <ac:picMk id="9" creationId="{C85C78F3-C579-EE18-30D6-5340D521848B}"/>
          </ac:picMkLst>
        </pc:picChg>
      </pc:sldChg>
      <pc:sldChg chg="modNotes">
        <pc:chgData name="Hall, Emily" userId="S::ehall2@msnpath.com::15c14880-ebaf-4561-888c-5d9d0d73f859" providerId="AD" clId="Web-{B0BB4C0D-8BA1-999F-0F8A-59990F901AA7}" dt="2023-09-14T17:34:43.373" v="1"/>
        <pc:sldMkLst>
          <pc:docMk/>
          <pc:sldMk cId="444729449" sldId="267"/>
        </pc:sldMkLst>
      </pc:sldChg>
      <pc:sldChg chg="modNotes">
        <pc:chgData name="Hall, Emily" userId="S::ehall2@msnpath.com::15c14880-ebaf-4561-888c-5d9d0d73f859" providerId="AD" clId="Web-{B0BB4C0D-8BA1-999F-0F8A-59990F901AA7}" dt="2023-09-14T17:35:44.188" v="5"/>
        <pc:sldMkLst>
          <pc:docMk/>
          <pc:sldMk cId="4063024377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65CB8-E7A8-3D47-99AC-7BBDAD4E220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7237F-BC3F-A949-AA8B-79AE40F51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2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Less than 2% of the 37 million people in Morocco believe the gospel and have placed their faith in Jesus Christ. 3.5 million of them likely have little to no access to the gospel.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7237F-BC3F-A949-AA8B-79AE40F515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12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Roads are blocked and resources are being depleted, but God made a way for local believers to reach devastated areas with urgently needed help within hours of the earthquake hitting Morocco. </a:t>
            </a:r>
          </a:p>
          <a:p>
            <a:r>
              <a:rPr lang="en-US"/>
              <a:t>Pray for wisdom and humility as local believers work with many organizations to help hurting Moroccans.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7237F-BC3F-A949-AA8B-79AE40F515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5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26" Type="http://schemas.openxmlformats.org/officeDocument/2006/relationships/image" Target="../media/image36.png"/><Relationship Id="rId21" Type="http://schemas.openxmlformats.org/officeDocument/2006/relationships/image" Target="../media/image33.svg"/><Relationship Id="rId34" Type="http://schemas.openxmlformats.org/officeDocument/2006/relationships/image" Target="../media/image42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5" Type="http://schemas.openxmlformats.org/officeDocument/2006/relationships/image" Target="../media/image4.svg"/><Relationship Id="rId33" Type="http://schemas.openxmlformats.org/officeDocument/2006/relationships/image" Target="../media/image41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3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24" Type="http://schemas.openxmlformats.org/officeDocument/2006/relationships/image" Target="../media/image3.png"/><Relationship Id="rId32" Type="http://schemas.openxmlformats.org/officeDocument/2006/relationships/image" Target="../media/image40.png"/><Relationship Id="rId37" Type="http://schemas.openxmlformats.org/officeDocument/2006/relationships/image" Target="../media/image44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23" Type="http://schemas.openxmlformats.org/officeDocument/2006/relationships/image" Target="../media/image35.svg"/><Relationship Id="rId28" Type="http://schemas.openxmlformats.org/officeDocument/2006/relationships/image" Target="../media/image38.png"/><Relationship Id="rId36" Type="http://schemas.openxmlformats.org/officeDocument/2006/relationships/image" Target="../media/image12.pn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31" Type="http://schemas.openxmlformats.org/officeDocument/2006/relationships/image" Target="../media/image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7.svg"/><Relationship Id="rId30" Type="http://schemas.openxmlformats.org/officeDocument/2006/relationships/image" Target="../media/image6.png"/><Relationship Id="rId35" Type="http://schemas.openxmlformats.org/officeDocument/2006/relationships/image" Target="../media/image43.svg"/><Relationship Id="rId8" Type="http://schemas.openxmlformats.org/officeDocument/2006/relationships/image" Target="../media/image20.png"/><Relationship Id="rId3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29AD16-2B4B-2F4D-13CC-BBF484612F4C}"/>
              </a:ext>
            </a:extLst>
          </p:cNvPr>
          <p:cNvSpPr/>
          <p:nvPr userDrawn="1"/>
        </p:nvSpPr>
        <p:spPr>
          <a:xfrm>
            <a:off x="609600" y="685800"/>
            <a:ext cx="10972800" cy="548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2FA7893-78B7-224F-81BA-0937FC90AE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830707"/>
            <a:ext cx="7331900" cy="2176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9F2E3FB-F387-914B-9C14-4B61771C05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" y="4012806"/>
            <a:ext cx="7412038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C453B906-EE0D-8846-8CAB-692547C2F3F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" y="4846244"/>
            <a:ext cx="7412038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24396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9CE44AD-4A78-5745-9D62-6E2F38F53C9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7572" y="2783715"/>
            <a:ext cx="10656887" cy="714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TRANSITION SLIDE TEXT GOES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D8A299-42DE-1B45-857D-1220D30F3587}"/>
              </a:ext>
            </a:extLst>
          </p:cNvPr>
          <p:cNvCxnSpPr>
            <a:cxnSpLocks/>
          </p:cNvCxnSpPr>
          <p:nvPr userDrawn="1"/>
        </p:nvCxnSpPr>
        <p:spPr>
          <a:xfrm>
            <a:off x="707572" y="3403829"/>
            <a:ext cx="9433955" cy="0"/>
          </a:xfrm>
          <a:prstGeom prst="line">
            <a:avLst/>
          </a:prstGeom>
          <a:ln w="12700">
            <a:solidFill>
              <a:srgbClr val="1B3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84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B97F3C-A95B-F09A-E584-8956AC9738F0}"/>
              </a:ext>
            </a:extLst>
          </p:cNvPr>
          <p:cNvSpPr/>
          <p:nvPr userDrawn="1"/>
        </p:nvSpPr>
        <p:spPr>
          <a:xfrm>
            <a:off x="609600" y="685800"/>
            <a:ext cx="10972800" cy="548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C2B195E-E729-01FE-596A-4469D008BC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1" y="5524710"/>
            <a:ext cx="444172" cy="6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22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elements - delete before presenting">
    <p:bg>
      <p:bgPr>
        <a:solidFill>
          <a:schemeClr val="bg2">
            <a:lumMod val="9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B8C7CD7-BDB4-5190-3A4B-513CC3FF0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2298" y="3344737"/>
            <a:ext cx="1097622" cy="46648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B64C94E-C1B9-22FB-9CBA-9657C2AA91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2298" y="3887838"/>
            <a:ext cx="1097622" cy="4664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FC754A7-2310-2757-E8CF-0CF8A5D763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22298" y="4430939"/>
            <a:ext cx="1097622" cy="4664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14137BC-3CE9-38CF-1744-AE0180CB3A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0019" y="3507063"/>
            <a:ext cx="1197128" cy="33277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89F90BD-180D-45CD-4BA2-670A5DAC87F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0019" y="3988168"/>
            <a:ext cx="1197128" cy="33277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C815476-F574-5417-CDAE-3A280ADC9A1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0019" y="4469273"/>
            <a:ext cx="1197128" cy="33277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B254D20-CE97-CD84-F63B-6884A8CC0F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2122" y="316502"/>
            <a:ext cx="2450435" cy="84087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BA9DA08-4672-95E3-E277-B31BC0666D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2120" y="1275727"/>
            <a:ext cx="2450437" cy="84087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6DD7FF8-A6C8-7BEF-D1BF-047D20E7465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7758" y="2234953"/>
            <a:ext cx="2444072" cy="83869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AA0CEE0-3E8B-B9F8-6A2A-861632D1BF9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00298" y="626723"/>
            <a:ext cx="2195782" cy="176408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43D1A4D-D5F4-4F5E-03C6-53919792C35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96080" y="626723"/>
            <a:ext cx="2195782" cy="176408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6916191-2002-8086-1914-A08BC3DD3DE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591862" y="626723"/>
            <a:ext cx="2195782" cy="176408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6808DB4-7BE9-6635-F99E-DA0252C8A68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80019" y="5663622"/>
            <a:ext cx="1736457" cy="87787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1B2823B-DD3B-6029-184D-0BA378E2314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229367" y="5663622"/>
            <a:ext cx="1736457" cy="87787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67A7293-98EF-7589-4DCC-7218B9AEBF8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103190" y="5663622"/>
            <a:ext cx="1736457" cy="87787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BAAC384-2339-D646-DFF1-0CE36E57F20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292600" y="2712766"/>
            <a:ext cx="1803400" cy="26289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89E5BF7-62EA-EC78-0478-5C1DE139A439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096000" y="2712766"/>
            <a:ext cx="1803400" cy="26289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8F4856-3534-B5E4-A382-0426EC7D652F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886353" y="2712766"/>
            <a:ext cx="18034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5754747-9A63-C549-88C6-C3EB732B47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8338" y="5613277"/>
            <a:ext cx="1350924" cy="108533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B77DD1-E7AE-2D47-AB9A-13B852AF13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 GOES HERE </a:t>
            </a:r>
          </a:p>
          <a:p>
            <a:pPr lvl="1"/>
            <a:r>
              <a:rPr lang="en-US"/>
              <a:t>Supporting content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7141D-BA77-3944-8D32-4E4450004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38398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ption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067261-DF4C-5B91-B05D-CD4F4062A7FD}"/>
              </a:ext>
            </a:extLst>
          </p:cNvPr>
          <p:cNvSpPr/>
          <p:nvPr userDrawn="1"/>
        </p:nvSpPr>
        <p:spPr>
          <a:xfrm>
            <a:off x="609600" y="1923189"/>
            <a:ext cx="10972800" cy="4249009"/>
          </a:xfrm>
          <a:prstGeom prst="rect">
            <a:avLst/>
          </a:prstGeom>
          <a:solidFill>
            <a:srgbClr val="1B365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7006B8-90AF-EB10-F072-B8B3034CE5DB}"/>
              </a:ext>
            </a:extLst>
          </p:cNvPr>
          <p:cNvSpPr/>
          <p:nvPr userDrawn="1"/>
        </p:nvSpPr>
        <p:spPr>
          <a:xfrm>
            <a:off x="0" y="0"/>
            <a:ext cx="12192000" cy="1229845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5EBF4C8-1C5B-A9E0-71CD-B138B2B7F2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4728" y="325830"/>
            <a:ext cx="1143661" cy="57818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9F2520-4254-A949-A96B-453250EBF85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928" y="172431"/>
            <a:ext cx="9194800" cy="12164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SIZE 40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96AF332-3D5D-5A4B-B7E6-579E7490C7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" y="2082214"/>
            <a:ext cx="10972800" cy="395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10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ption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500E07-5129-8D9A-9CC7-D44201BAB7AB}"/>
              </a:ext>
            </a:extLst>
          </p:cNvPr>
          <p:cNvSpPr/>
          <p:nvPr userDrawn="1"/>
        </p:nvSpPr>
        <p:spPr>
          <a:xfrm>
            <a:off x="609600" y="1923189"/>
            <a:ext cx="10972800" cy="4249009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9E26BA-74CF-B642-A56F-4C1392A520C2}"/>
              </a:ext>
            </a:extLst>
          </p:cNvPr>
          <p:cNvSpPr/>
          <p:nvPr userDrawn="1"/>
        </p:nvSpPr>
        <p:spPr>
          <a:xfrm>
            <a:off x="0" y="0"/>
            <a:ext cx="12192000" cy="1229845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D921BF7-CE18-1C83-1BD2-5FF2FC3C4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4728" y="325830"/>
            <a:ext cx="1143661" cy="578185"/>
          </a:xfrm>
          <a:prstGeom prst="rect">
            <a:avLst/>
          </a:prstGeom>
        </p:spPr>
      </p:pic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96FBFC9F-89E7-1744-85BE-C85A8CBF164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928" y="172431"/>
            <a:ext cx="9194800" cy="12164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 SIZE 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505B1-F317-9446-99FA-009CF7B275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923189"/>
            <a:ext cx="10972800" cy="4249737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 sz="2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7751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r objectiv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1FD77B-00D8-9B4B-9B46-9AC4398DA5C4}"/>
              </a:ext>
            </a:extLst>
          </p:cNvPr>
          <p:cNvSpPr/>
          <p:nvPr userDrawn="1"/>
        </p:nvSpPr>
        <p:spPr>
          <a:xfrm>
            <a:off x="1" y="0"/>
            <a:ext cx="4935338" cy="6858000"/>
          </a:xfrm>
          <a:prstGeom prst="rect">
            <a:avLst/>
          </a:prstGeom>
          <a:solidFill>
            <a:srgbClr val="059580"/>
          </a:solidFill>
          <a:ln>
            <a:solidFill>
              <a:srgbClr val="059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F59AE2-FB43-5248-9A23-0F0267F0C0BA}"/>
              </a:ext>
            </a:extLst>
          </p:cNvPr>
          <p:cNvSpPr/>
          <p:nvPr userDrawn="1"/>
        </p:nvSpPr>
        <p:spPr>
          <a:xfrm>
            <a:off x="-3760577" y="-7012509"/>
            <a:ext cx="8403771" cy="8403771"/>
          </a:xfrm>
          <a:prstGeom prst="ellipse">
            <a:avLst/>
          </a:prstGeom>
          <a:noFill/>
          <a:ln>
            <a:solidFill>
              <a:srgbClr val="1B3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365D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B3EAF4-CE03-2B4C-8500-DA3527072803}"/>
              </a:ext>
            </a:extLst>
          </p:cNvPr>
          <p:cNvSpPr/>
          <p:nvPr userDrawn="1"/>
        </p:nvSpPr>
        <p:spPr>
          <a:xfrm>
            <a:off x="-2807525" y="-7330563"/>
            <a:ext cx="8403771" cy="8403771"/>
          </a:xfrm>
          <a:prstGeom prst="ellipse">
            <a:avLst/>
          </a:prstGeom>
          <a:noFill/>
          <a:ln>
            <a:solidFill>
              <a:srgbClr val="1B3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365D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8B2036-A8F9-F84A-891C-F86C5020CD91}"/>
              </a:ext>
            </a:extLst>
          </p:cNvPr>
          <p:cNvCxnSpPr>
            <a:cxnSpLocks/>
          </p:cNvCxnSpPr>
          <p:nvPr userDrawn="1"/>
        </p:nvCxnSpPr>
        <p:spPr>
          <a:xfrm>
            <a:off x="609600" y="3715556"/>
            <a:ext cx="3714119" cy="0"/>
          </a:xfrm>
          <a:prstGeom prst="line">
            <a:avLst/>
          </a:prstGeom>
          <a:ln w="12700">
            <a:solidFill>
              <a:srgbClr val="1B3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B2D4FB-9B80-964A-84D6-E0A203ACACC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8969" y="3209954"/>
            <a:ext cx="3714750" cy="755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5F26E4-CA43-1F4A-BD8E-E007EED7FD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7686" y="536604"/>
            <a:ext cx="6968601" cy="6142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TEXT GOES HERE 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088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5754747-9A63-C549-88C6-C3EB732B47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8338" y="5613277"/>
            <a:ext cx="1350924" cy="10853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963B7E-A937-B340-B924-E0E3EA2D1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B77DD1-E7AE-2D47-AB9A-13B852AF13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 GOES HERE </a:t>
            </a:r>
          </a:p>
          <a:p>
            <a:pPr lvl="1"/>
            <a:r>
              <a:rPr lang="en-US"/>
              <a:t>Supporting content</a:t>
            </a:r>
          </a:p>
        </p:txBody>
      </p:sp>
    </p:spTree>
    <p:extLst>
      <p:ext uri="{BB962C8B-B14F-4D97-AF65-F5344CB8AC3E}">
        <p14:creationId xmlns:p14="http://schemas.microsoft.com/office/powerpoint/2010/main" val="3871512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Background_Content ">
    <p:bg>
      <p:bgPr>
        <a:solidFill>
          <a:srgbClr val="1B36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133996-113C-A783-847E-117BC192E08B}"/>
              </a:ext>
            </a:extLst>
          </p:cNvPr>
          <p:cNvSpPr/>
          <p:nvPr userDrawn="1"/>
        </p:nvSpPr>
        <p:spPr>
          <a:xfrm>
            <a:off x="609600" y="685800"/>
            <a:ext cx="10972800" cy="5486400"/>
          </a:xfrm>
          <a:prstGeom prst="rect">
            <a:avLst/>
          </a:prstGeom>
          <a:solidFill>
            <a:srgbClr val="1B365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E447A29-6582-924F-AF58-F0C566D3BF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8338" y="5613277"/>
            <a:ext cx="1350924" cy="10853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1D4ED7-3CE8-EA4C-843A-90B4C0108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E07A3AE-C2E8-0643-9757-41E70351F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706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176145-BF51-481A-22A3-336B0E1A7959}"/>
              </a:ext>
            </a:extLst>
          </p:cNvPr>
          <p:cNvSpPr/>
          <p:nvPr userDrawn="1"/>
        </p:nvSpPr>
        <p:spPr>
          <a:xfrm>
            <a:off x="609600" y="685800"/>
            <a:ext cx="10972800" cy="548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C58C6B-D7D9-1045-BC9D-39BF3A60E35E}"/>
              </a:ext>
            </a:extLst>
          </p:cNvPr>
          <p:cNvCxnSpPr>
            <a:cxnSpLocks/>
          </p:cNvCxnSpPr>
          <p:nvPr userDrawn="1"/>
        </p:nvCxnSpPr>
        <p:spPr>
          <a:xfrm>
            <a:off x="707572" y="3403829"/>
            <a:ext cx="9433955" cy="0"/>
          </a:xfrm>
          <a:prstGeom prst="line">
            <a:avLst/>
          </a:prstGeom>
          <a:ln w="12700">
            <a:solidFill>
              <a:srgbClr val="1B3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35E6FF-6463-124C-9527-EA68BE292A4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7572" y="2789008"/>
            <a:ext cx="10656887" cy="714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TRANSITION SLIDE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70228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55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7" r:id="rId2"/>
    <p:sldLayoutId id="2147483719" r:id="rId3"/>
    <p:sldLayoutId id="2147483725" r:id="rId4"/>
    <p:sldLayoutId id="2147483674" r:id="rId5"/>
    <p:sldLayoutId id="2147483702" r:id="rId6"/>
    <p:sldLayoutId id="2147483720" r:id="rId7"/>
    <p:sldLayoutId id="2147483731" r:id="rId8"/>
    <p:sldLayoutId id="2147483726" r:id="rId9"/>
    <p:sldLayoutId id="2147483728" r:id="rId10"/>
    <p:sldLayoutId id="2147483729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zo Sans" panose="020B06030303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svg"/><Relationship Id="rId5" Type="http://schemas.openxmlformats.org/officeDocument/2006/relationships/image" Target="../media/image30.png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svg"/><Relationship Id="rId5" Type="http://schemas.openxmlformats.org/officeDocument/2006/relationships/image" Target="../media/image30.png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women walking on a dirt road&#10;&#10;Description automatically generated">
            <a:extLst>
              <a:ext uri="{FF2B5EF4-FFF2-40B4-BE49-F238E27FC236}">
                <a16:creationId xmlns:a16="http://schemas.microsoft.com/office/drawing/2014/main" id="{02762C76-2114-9491-733D-C1434645E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69"/>
          <a:stretch/>
        </p:blipFill>
        <p:spPr>
          <a:xfrm>
            <a:off x="0" y="-304"/>
            <a:ext cx="6839492" cy="68580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A30DE7-6999-2533-5F42-C0652BBF8318}"/>
              </a:ext>
            </a:extLst>
          </p:cNvPr>
          <p:cNvGrpSpPr/>
          <p:nvPr/>
        </p:nvGrpSpPr>
        <p:grpSpPr>
          <a:xfrm>
            <a:off x="4214813" y="0"/>
            <a:ext cx="7977187" cy="6858002"/>
            <a:chOff x="4989813" y="0"/>
            <a:chExt cx="7202187" cy="685800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C828537-FE10-944C-8F55-A8C02AAD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370443" y="36444"/>
              <a:ext cx="6858002" cy="6785113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8EEB401-5519-4DF4-2C1E-22D0D045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3184825" y="1804988"/>
              <a:ext cx="6858002" cy="324802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254F121-B69A-0932-49EA-FD352118065A}"/>
              </a:ext>
            </a:extLst>
          </p:cNvPr>
          <p:cNvSpPr txBox="1"/>
          <p:nvPr/>
        </p:nvSpPr>
        <p:spPr>
          <a:xfrm>
            <a:off x="6587547" y="1165115"/>
            <a:ext cx="45805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200">
                <a:solidFill>
                  <a:srgbClr val="F3D54E"/>
                </a:solidFill>
                <a:latin typeface="Azo Sans" panose="020B0603030303020204" pitchFamily="34" charset="77"/>
              </a:rPr>
              <a:t>PRAY FOR</a:t>
            </a:r>
          </a:p>
          <a:p>
            <a:pPr algn="ctr"/>
            <a:r>
              <a:rPr lang="en-US" sz="4800" b="1" spc="200">
                <a:solidFill>
                  <a:schemeClr val="bg1"/>
                </a:solidFill>
                <a:latin typeface="Azo Sans" panose="020B0603030303020204" pitchFamily="34" charset="77"/>
              </a:rPr>
              <a:t>Morocco</a:t>
            </a:r>
          </a:p>
          <a:p>
            <a:pPr algn="ctr"/>
            <a:r>
              <a:rPr lang="en-US" sz="4800" b="1" spc="200">
                <a:solidFill>
                  <a:schemeClr val="bg1"/>
                </a:solidFill>
                <a:latin typeface="Azo Sans" panose="020B0603030303020204" pitchFamily="34" charset="77"/>
              </a:rPr>
              <a:t>Earthquake</a:t>
            </a:r>
          </a:p>
          <a:p>
            <a:pPr algn="ctr"/>
            <a:r>
              <a:rPr lang="en-US" sz="4800" b="1" spc="200">
                <a:solidFill>
                  <a:schemeClr val="bg1"/>
                </a:solidFill>
                <a:latin typeface="Azo Sans" panose="020B0603030303020204" pitchFamily="34" charset="77"/>
              </a:rPr>
              <a:t>Victims</a:t>
            </a:r>
            <a:endParaRPr lang="en-US" sz="4800" b="1" spc="200">
              <a:solidFill>
                <a:srgbClr val="F3D54E"/>
              </a:solidFill>
              <a:latin typeface="Azo Sans" panose="020B0603030303020204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9476F66-F981-58B1-B4E1-6B00B8DB4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2411" y="5377218"/>
            <a:ext cx="2930841" cy="10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4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person wearing a hat&#10;&#10;Description automatically generated">
            <a:extLst>
              <a:ext uri="{FF2B5EF4-FFF2-40B4-BE49-F238E27FC236}">
                <a16:creationId xmlns:a16="http://schemas.microsoft.com/office/drawing/2014/main" id="{2FCDD07B-BB97-606F-BCB6-92119FBEF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-2"/>
            <a:ext cx="10287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A30DE7-6999-2533-5F42-C0652BBF8318}"/>
              </a:ext>
            </a:extLst>
          </p:cNvPr>
          <p:cNvGrpSpPr/>
          <p:nvPr/>
        </p:nvGrpSpPr>
        <p:grpSpPr>
          <a:xfrm flipH="1">
            <a:off x="0" y="0"/>
            <a:ext cx="7202187" cy="6858002"/>
            <a:chOff x="4989813" y="0"/>
            <a:chExt cx="7202187" cy="685800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C828537-FE10-944C-8F55-A8C02AAD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5370443" y="36444"/>
              <a:ext cx="6858002" cy="6785113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8EEB401-5519-4DF4-2C1E-22D0D045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3184825" y="1804988"/>
              <a:ext cx="6858002" cy="324802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254F121-B69A-0932-49EA-FD352118065A}"/>
              </a:ext>
            </a:extLst>
          </p:cNvPr>
          <p:cNvSpPr txBox="1"/>
          <p:nvPr/>
        </p:nvSpPr>
        <p:spPr>
          <a:xfrm>
            <a:off x="352124" y="1336117"/>
            <a:ext cx="53086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spc="200">
                <a:solidFill>
                  <a:schemeClr val="bg1"/>
                </a:solidFill>
                <a:latin typeface="Azo Sans" panose="020B0603030303020204" pitchFamily="34" charset="77"/>
              </a:rPr>
              <a:t>Thousands of people entered eternity after a 6.8 earthquake struck Morocco on September 8.  </a:t>
            </a:r>
          </a:p>
          <a:p>
            <a:pPr algn="ctr"/>
            <a:endParaRPr lang="en-US" sz="19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1900" spc="200">
                <a:solidFill>
                  <a:schemeClr val="bg1"/>
                </a:solidFill>
                <a:latin typeface="Azo Sans" panose="020B0603030303020204" pitchFamily="34" charset="77"/>
              </a:rPr>
              <a:t>We won’t be silent.</a:t>
            </a:r>
          </a:p>
          <a:p>
            <a:pPr algn="ctr"/>
            <a:endParaRPr lang="en-US" sz="19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1900" b="1" spc="200">
                <a:solidFill>
                  <a:srgbClr val="F3D54E"/>
                </a:solidFill>
                <a:latin typeface="Azo Sans" panose="020B0603030303020204" pitchFamily="34" charset="77"/>
              </a:rPr>
              <a:t> Let’s cry out to God, together, for people of Morocco. </a:t>
            </a:r>
          </a:p>
          <a:p>
            <a:pPr algn="ctr"/>
            <a:endParaRPr lang="en-US" sz="19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1900" spc="200">
                <a:solidFill>
                  <a:schemeClr val="bg1"/>
                </a:solidFill>
                <a:latin typeface="Azo Sans" panose="020B0603030303020204" pitchFamily="34" charset="77"/>
              </a:rPr>
              <a:t>“Continue steadfastly in prayer, being watchful in it with thanksgiving.”</a:t>
            </a:r>
          </a:p>
          <a:p>
            <a:pPr algn="ctr"/>
            <a:r>
              <a:rPr lang="en-US" sz="1900" spc="200">
                <a:solidFill>
                  <a:schemeClr val="bg1"/>
                </a:solidFill>
                <a:latin typeface="Azo Sans" panose="020B0603030303020204" pitchFamily="34" charset="77"/>
              </a:rPr>
              <a:t>COLOSSIANS 4:2</a:t>
            </a:r>
          </a:p>
        </p:txBody>
      </p:sp>
    </p:spTree>
    <p:extLst>
      <p:ext uri="{BB962C8B-B14F-4D97-AF65-F5344CB8AC3E}">
        <p14:creationId xmlns:p14="http://schemas.microsoft.com/office/powerpoint/2010/main" val="444729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on a road with gravestones&#10;&#10;Description automatically generated">
            <a:extLst>
              <a:ext uri="{FF2B5EF4-FFF2-40B4-BE49-F238E27FC236}">
                <a16:creationId xmlns:a16="http://schemas.microsoft.com/office/drawing/2014/main" id="{369C8D1E-85B5-8839-62DA-4212BDB6F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4"/>
          <a:stretch/>
        </p:blipFill>
        <p:spPr>
          <a:xfrm>
            <a:off x="0" y="-2"/>
            <a:ext cx="8941087" cy="68580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A30DE7-6999-2533-5F42-C0652BBF8318}"/>
              </a:ext>
            </a:extLst>
          </p:cNvPr>
          <p:cNvGrpSpPr/>
          <p:nvPr/>
        </p:nvGrpSpPr>
        <p:grpSpPr>
          <a:xfrm>
            <a:off x="4989813" y="0"/>
            <a:ext cx="7202187" cy="6858002"/>
            <a:chOff x="4989813" y="0"/>
            <a:chExt cx="7202187" cy="685800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C828537-FE10-944C-8F55-A8C02AAD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370443" y="36444"/>
              <a:ext cx="6858002" cy="6785113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8EEB401-5519-4DF4-2C1E-22D0D045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3184825" y="1804988"/>
              <a:ext cx="6858002" cy="324802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A80A46-C983-EF45-F271-A3834C5826AC}"/>
              </a:ext>
            </a:extLst>
          </p:cNvPr>
          <p:cNvSpPr txBox="1"/>
          <p:nvPr/>
        </p:nvSpPr>
        <p:spPr>
          <a:xfrm>
            <a:off x="6555867" y="520511"/>
            <a:ext cx="52982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200">
                <a:solidFill>
                  <a:srgbClr val="F3D54E"/>
                </a:solidFill>
                <a:latin typeface="Azo Sans" panose="020B0603030303020204" pitchFamily="34" charset="77"/>
              </a:rPr>
              <a:t>PRAY FOR </a:t>
            </a:r>
            <a:r>
              <a:rPr lang="en-US" sz="2400" b="1" spc="200">
                <a:solidFill>
                  <a:schemeClr val="bg1"/>
                </a:solidFill>
                <a:latin typeface="Azo Sans" panose="020B0603030303020204" pitchFamily="34" charset="77"/>
              </a:rPr>
              <a:t>LOSTNESS</a:t>
            </a:r>
          </a:p>
          <a:p>
            <a:pPr algn="ctr"/>
            <a:endParaRPr lang="en-US" sz="20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 panose="020B0603030303020204" pitchFamily="34" charset="77"/>
              </a:rPr>
              <a:t>Moroccans mourn their loved ones and worry about their spiritual state. </a:t>
            </a:r>
          </a:p>
          <a:p>
            <a:pPr algn="r"/>
            <a:endParaRPr lang="en-US" sz="20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 panose="020B0603030303020204" pitchFamily="34" charset="77"/>
              </a:rPr>
              <a:t>They believe Muslims must be buried within 24 hours of death or Allah may not accept them. </a:t>
            </a:r>
          </a:p>
          <a:p>
            <a:pPr algn="ctr"/>
            <a:endParaRPr lang="en-US" sz="20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 panose="020B0603030303020204" pitchFamily="34" charset="77"/>
              </a:rPr>
              <a:t>Many dead remained under the rubble for longer than 24 hours. </a:t>
            </a:r>
          </a:p>
          <a:p>
            <a:pPr algn="ctr"/>
            <a:endParaRPr lang="en-US" sz="20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 panose="020B0603030303020204" pitchFamily="34" charset="77"/>
              </a:rPr>
              <a:t>Pray for Moroccans to find their hope in Jesus Christ and His righteousness.</a:t>
            </a:r>
            <a:endParaRPr lang="en-US" sz="2000" b="1" spc="200">
              <a:solidFill>
                <a:srgbClr val="F3D54E"/>
              </a:solidFill>
              <a:latin typeface="Azo Sans" panose="020B06030303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387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kneeling on the ground&#10;&#10;Description automatically generated">
            <a:extLst>
              <a:ext uri="{FF2B5EF4-FFF2-40B4-BE49-F238E27FC236}">
                <a16:creationId xmlns:a16="http://schemas.microsoft.com/office/drawing/2014/main" id="{866FB81B-C82A-6F7B-D329-0029C3BB6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888"/>
          <a:stretch/>
        </p:blipFill>
        <p:spPr>
          <a:xfrm>
            <a:off x="5288193" y="-2"/>
            <a:ext cx="6903807" cy="68580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A30DE7-6999-2533-5F42-C0652BBF8318}"/>
              </a:ext>
            </a:extLst>
          </p:cNvPr>
          <p:cNvGrpSpPr/>
          <p:nvPr/>
        </p:nvGrpSpPr>
        <p:grpSpPr>
          <a:xfrm flipH="1">
            <a:off x="-8226" y="0"/>
            <a:ext cx="7202187" cy="6858002"/>
            <a:chOff x="4989813" y="0"/>
            <a:chExt cx="7202187" cy="685800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C828537-FE10-944C-8F55-A8C02AAD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5370443" y="36444"/>
              <a:ext cx="6858002" cy="6785113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8EEB401-5519-4DF4-2C1E-22D0D045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3184825" y="1804988"/>
              <a:ext cx="6858002" cy="324802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254F121-B69A-0932-49EA-FD352118065A}"/>
              </a:ext>
            </a:extLst>
          </p:cNvPr>
          <p:cNvSpPr txBox="1"/>
          <p:nvPr/>
        </p:nvSpPr>
        <p:spPr>
          <a:xfrm>
            <a:off x="490462" y="541779"/>
            <a:ext cx="4883644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spc="200">
                <a:solidFill>
                  <a:srgbClr val="F3D54E"/>
                </a:solidFill>
                <a:latin typeface="Azo Sans"/>
              </a:rPr>
              <a:t>PRAY FOR </a:t>
            </a:r>
            <a:r>
              <a:rPr lang="en-US" sz="2400" b="1" spc="200">
                <a:solidFill>
                  <a:schemeClr val="bg1"/>
                </a:solidFill>
                <a:latin typeface="Azo Sans"/>
              </a:rPr>
              <a:t>GOSPEL ACCESS</a:t>
            </a:r>
            <a:endParaRPr lang="en-US" sz="2400" spc="200">
              <a:solidFill>
                <a:schemeClr val="bg1"/>
              </a:solidFill>
              <a:latin typeface="Azo Sans"/>
            </a:endParaRPr>
          </a:p>
          <a:p>
            <a:pPr algn="ctr"/>
            <a:endParaRPr lang="en-US" sz="24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/>
              </a:rPr>
              <a:t>Local believers reached devastated areas with help within hours of the earthquake. </a:t>
            </a:r>
          </a:p>
          <a:p>
            <a:pPr algn="ctr"/>
            <a:endParaRPr lang="en-US" sz="20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/>
              </a:rPr>
              <a:t>Thank God for sending help. </a:t>
            </a:r>
            <a:endParaRPr lang="en-US" sz="20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endParaRPr lang="en-US" sz="20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/>
              </a:rPr>
              <a:t>Pray for wisdom and humility as local believers serve their fellow Moroccans. </a:t>
            </a:r>
          </a:p>
          <a:p>
            <a:pPr algn="ctr"/>
            <a:endParaRPr lang="en-US" sz="2000" spc="200">
              <a:solidFill>
                <a:schemeClr val="bg1"/>
              </a:solidFill>
              <a:latin typeface="Azo Sans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/>
              </a:rPr>
              <a:t>Ask for opportunities to be the aroma of Christ.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ctr"/>
            <a:endParaRPr lang="en-US" sz="2000" spc="200">
              <a:solidFill>
                <a:schemeClr val="bg1"/>
              </a:solidFill>
              <a:latin typeface="Azo Sans"/>
            </a:endParaRPr>
          </a:p>
        </p:txBody>
      </p:sp>
    </p:spTree>
    <p:extLst>
      <p:ext uri="{BB962C8B-B14F-4D97-AF65-F5344CB8AC3E}">
        <p14:creationId xmlns:p14="http://schemas.microsoft.com/office/powerpoint/2010/main" val="406302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a beard and mustache wearing a hat and scarf&#10;&#10;Description automatically generated">
            <a:extLst>
              <a:ext uri="{FF2B5EF4-FFF2-40B4-BE49-F238E27FC236}">
                <a16:creationId xmlns:a16="http://schemas.microsoft.com/office/drawing/2014/main" id="{565829B5-179E-1873-A13F-84E1AF3CF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64"/>
          <a:stretch/>
        </p:blipFill>
        <p:spPr>
          <a:xfrm>
            <a:off x="0" y="-2"/>
            <a:ext cx="7317768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A30DE7-6999-2533-5F42-C0652BBF8318}"/>
              </a:ext>
            </a:extLst>
          </p:cNvPr>
          <p:cNvGrpSpPr/>
          <p:nvPr/>
        </p:nvGrpSpPr>
        <p:grpSpPr>
          <a:xfrm>
            <a:off x="4989813" y="0"/>
            <a:ext cx="7202187" cy="6858002"/>
            <a:chOff x="4989813" y="0"/>
            <a:chExt cx="7202187" cy="685800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C828537-FE10-944C-8F55-A8C02AAD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370443" y="36444"/>
              <a:ext cx="6858002" cy="6785113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8EEB401-5519-4DF4-2C1E-22D0D045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3184825" y="1804988"/>
              <a:ext cx="6858002" cy="324802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A80A46-C983-EF45-F271-A3834C5826AC}"/>
              </a:ext>
            </a:extLst>
          </p:cNvPr>
          <p:cNvSpPr txBox="1"/>
          <p:nvPr/>
        </p:nvSpPr>
        <p:spPr>
          <a:xfrm>
            <a:off x="6788205" y="428178"/>
            <a:ext cx="49898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200">
                <a:solidFill>
                  <a:srgbClr val="F3D54E"/>
                </a:solidFill>
                <a:latin typeface="Azo Sans" panose="020B0603030303020204" pitchFamily="34" charset="77"/>
              </a:rPr>
              <a:t>PRAY FOR </a:t>
            </a:r>
            <a:r>
              <a:rPr lang="en-US" sz="2400" b="1" spc="200">
                <a:solidFill>
                  <a:schemeClr val="bg1"/>
                </a:solidFill>
                <a:latin typeface="Azo Sans" panose="020B0603030303020204" pitchFamily="34" charset="77"/>
              </a:rPr>
              <a:t>THE CHURCH</a:t>
            </a:r>
          </a:p>
          <a:p>
            <a:pPr algn="ctr"/>
            <a:endParaRPr lang="en-US" sz="20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 panose="020B0603030303020204" pitchFamily="34" charset="77"/>
              </a:rPr>
              <a:t>Let’s thank God for the believers in Morocco. </a:t>
            </a:r>
          </a:p>
          <a:p>
            <a:pPr algn="ctr"/>
            <a:endParaRPr lang="en-US" sz="20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 panose="020B0603030303020204" pitchFamily="34" charset="77"/>
              </a:rPr>
              <a:t>Ask Him to give believers boldness to share about the hope they have in Christ. </a:t>
            </a:r>
          </a:p>
          <a:p>
            <a:pPr algn="ctr"/>
            <a:endParaRPr lang="en-US" sz="20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000" spc="200">
                <a:solidFill>
                  <a:schemeClr val="bg1"/>
                </a:solidFill>
                <a:latin typeface="Azo Sans" panose="020B0603030303020204" pitchFamily="34" charset="77"/>
              </a:rPr>
              <a:t>May this disaster renew an urgency for sharing the good news of God’s love with the lost around them.</a:t>
            </a:r>
          </a:p>
        </p:txBody>
      </p:sp>
    </p:spTree>
    <p:extLst>
      <p:ext uri="{BB962C8B-B14F-4D97-AF65-F5344CB8AC3E}">
        <p14:creationId xmlns:p14="http://schemas.microsoft.com/office/powerpoint/2010/main" val="2758052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two baby goats&#10;&#10;Description automatically generated">
            <a:extLst>
              <a:ext uri="{FF2B5EF4-FFF2-40B4-BE49-F238E27FC236}">
                <a16:creationId xmlns:a16="http://schemas.microsoft.com/office/drawing/2014/main" id="{C34DC760-5497-B8FF-12BC-2FC536CE5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170"/>
          <a:stretch/>
        </p:blipFill>
        <p:spPr>
          <a:xfrm>
            <a:off x="4802847" y="0"/>
            <a:ext cx="7389153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6783E9-1CB9-C6BE-7967-731EF9E83891}"/>
              </a:ext>
            </a:extLst>
          </p:cNvPr>
          <p:cNvGrpSpPr/>
          <p:nvPr/>
        </p:nvGrpSpPr>
        <p:grpSpPr>
          <a:xfrm flipH="1">
            <a:off x="0" y="-2"/>
            <a:ext cx="7202187" cy="6858002"/>
            <a:chOff x="4989813" y="0"/>
            <a:chExt cx="7202187" cy="685800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5E67DB1-8280-DE1B-F500-8A57EC62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370443" y="36444"/>
              <a:ext cx="6858002" cy="678511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C1D9057-E52A-7BC5-D7F7-2D31012AF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3184825" y="1804988"/>
              <a:ext cx="6858002" cy="324802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FEADF4B-A513-7DCC-048B-0C8FD9206E77}"/>
              </a:ext>
            </a:extLst>
          </p:cNvPr>
          <p:cNvSpPr txBox="1"/>
          <p:nvPr/>
        </p:nvSpPr>
        <p:spPr>
          <a:xfrm>
            <a:off x="542922" y="1822371"/>
            <a:ext cx="49412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200">
                <a:solidFill>
                  <a:schemeClr val="bg1"/>
                </a:solidFill>
                <a:latin typeface="Azo Sans" panose="020B0603030303020204" pitchFamily="34" charset="77"/>
              </a:rPr>
              <a:t>THANK YOU FOR JOINING US IN PRAYER.</a:t>
            </a:r>
          </a:p>
          <a:p>
            <a:pPr algn="ctr"/>
            <a:endParaRPr lang="en-US" sz="2400" spc="20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/>
            <a:r>
              <a:rPr lang="en-US" sz="2400" b="1" spc="200">
                <a:solidFill>
                  <a:srgbClr val="F3D54E"/>
                </a:solidFill>
                <a:latin typeface="Azo Sans" panose="020B0603030303020204" pitchFamily="34" charset="77"/>
              </a:rPr>
              <a:t>Find more prayer requests </a:t>
            </a:r>
          </a:p>
          <a:p>
            <a:pPr algn="ctr"/>
            <a:r>
              <a:rPr lang="en-US" sz="2400" spc="200">
                <a:solidFill>
                  <a:schemeClr val="bg1"/>
                </a:solidFill>
                <a:latin typeface="Azo Sans" panose="020B0603030303020204" pitchFamily="34" charset="77"/>
              </a:rPr>
              <a:t>at imb.org/pray and on the IMB Pray app.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688095-7DCE-2AE6-6C1F-870AD72F1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8151" y="5377218"/>
            <a:ext cx="2930841" cy="10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69287"/>
      </p:ext>
    </p:extLst>
  </p:cSld>
  <p:clrMapOvr>
    <a:masterClrMapping/>
  </p:clrMapOvr>
</p:sld>
</file>

<file path=ppt/theme/theme1.xml><?xml version="1.0" encoding="utf-8"?>
<a:theme xmlns:a="http://schemas.openxmlformats.org/drawingml/2006/main" name="Brand Template ">
  <a:themeElements>
    <a:clrScheme name="Custom 1">
      <a:dk1>
        <a:srgbClr val="1B355C"/>
      </a:dk1>
      <a:lt1>
        <a:srgbClr val="FFFFFF"/>
      </a:lt1>
      <a:dk2>
        <a:srgbClr val="ED7C31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6A88CDC8-2C2F-594C-BC05-486FEBF0F2AE}" vid="{108C5F29-76C4-6549-83DA-44FA755DD8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69459F9579A843BEE2C125F6430650" ma:contentTypeVersion="15" ma:contentTypeDescription="Create a new document." ma:contentTypeScope="" ma:versionID="e17e10f629e43d3fd8783fa0d84a7810">
  <xsd:schema xmlns:xsd="http://www.w3.org/2001/XMLSchema" xmlns:xs="http://www.w3.org/2001/XMLSchema" xmlns:p="http://schemas.microsoft.com/office/2006/metadata/properties" xmlns:ns3="5277567f-66c9-40bf-8cb6-0dbc81b10a3c" xmlns:ns4="a6a92aa2-fdaf-436d-a429-427fa56335d2" targetNamespace="http://schemas.microsoft.com/office/2006/metadata/properties" ma:root="true" ma:fieldsID="893d72a0679a83f3f5e1c5d6aaddfdaa" ns3:_="" ns4:_="">
    <xsd:import namespace="5277567f-66c9-40bf-8cb6-0dbc81b10a3c"/>
    <xsd:import namespace="a6a92aa2-fdaf-436d-a429-427fa56335d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77567f-66c9-40bf-8cb6-0dbc81b10a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92aa2-fdaf-436d-a429-427fa56335d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77567f-66c9-40bf-8cb6-0dbc81b10a3c" xsi:nil="true"/>
  </documentManagement>
</p:properties>
</file>

<file path=customXml/itemProps1.xml><?xml version="1.0" encoding="utf-8"?>
<ds:datastoreItem xmlns:ds="http://schemas.openxmlformats.org/officeDocument/2006/customXml" ds:itemID="{E2084A58-7BEF-40E3-9F94-F2373B194C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2D226C-0AAF-49F6-9E5A-8FA308B52DEE}">
  <ds:schemaRefs>
    <ds:schemaRef ds:uri="5277567f-66c9-40bf-8cb6-0dbc81b10a3c"/>
    <ds:schemaRef ds:uri="a6a92aa2-fdaf-436d-a429-427fa56335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B43C028-0BC4-45B3-9272-2E98477BB182}">
  <ds:schemaRefs>
    <ds:schemaRef ds:uri="5277567f-66c9-40bf-8cb6-0dbc81b10a3c"/>
    <ds:schemaRef ds:uri="a6a92aa2-fdaf-436d-a429-427fa56335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6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Brand Template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Short, Jenn</dc:creator>
  <cp:keywords/>
  <dc:description/>
  <cp:revision>1</cp:revision>
  <dcterms:created xsi:type="dcterms:W3CDTF">2022-06-03T16:42:00Z</dcterms:created>
  <dcterms:modified xsi:type="dcterms:W3CDTF">2023-09-15T16:24:20Z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0x0101005569459F9579A843BEE2C125F6430650</vt:lpwstr>
  </property>
  <property fmtid="{D5CDD505-2E9C-101B-9397-08002B2CF9AE}" pid="3" name="MediaServiceImageTags">
    <vt:lpwstr/>
  </property>
</Properties>
</file>