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9"/>
  </p:notesMasterIdLst>
  <p:sldIdLst>
    <p:sldId id="375" r:id="rId2"/>
    <p:sldId id="376" r:id="rId3"/>
    <p:sldId id="385" r:id="rId4"/>
    <p:sldId id="383" r:id="rId5"/>
    <p:sldId id="384" r:id="rId6"/>
    <p:sldId id="386" r:id="rId7"/>
    <p:sldId id="388" r:id="rId8"/>
  </p:sldIdLst>
  <p:sldSz cx="12192000" cy="6858000"/>
  <p:notesSz cx="9144000" cy="6858000"/>
  <p:embeddedFontLst>
    <p:embeddedFont>
      <p:font typeface="Azo Sans" panose="020B0603030303020204" pitchFamily="34" charset="77"/>
      <p:regular r:id="rId10"/>
      <p:bold r:id="rId11"/>
      <p:italic r:id="rId12"/>
      <p:boldItalic r:id="rId13"/>
    </p:embeddedFont>
    <p:embeddedFont>
      <p:font typeface="Azo Sans Medium" panose="020B0603030303020204" pitchFamily="34" charset="77"/>
      <p:regular r:id="rId14"/>
      <p:bold r:id="rId15"/>
      <p:italic r:id="rId16"/>
      <p:boldItalic r:id="rId17"/>
    </p:embeddedFont>
    <p:embeddedFont>
      <p:font typeface="Calibri" panose="020F0502020204030204" pitchFamily="34" charset="0"/>
      <p:regular r:id="rId18"/>
      <p:bold r:id="rId19"/>
      <p:italic r:id="rId20"/>
      <p:boldItalic r:id="rId21"/>
    </p:embeddedFont>
    <p:embeddedFont>
      <p:font typeface="Proforma Medium" pitchFamily="2" charset="0"/>
      <p:regular r:id="rId22"/>
      <p: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66"/>
    <p:restoredTop sz="94689"/>
  </p:normalViewPr>
  <p:slideViewPr>
    <p:cSldViewPr snapToGrid="0">
      <p:cViewPr varScale="1">
        <p:scale>
          <a:sx n="143" d="100"/>
          <a:sy n="143" d="100"/>
        </p:scale>
        <p:origin x="1200" y="20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9126D759-64EF-EA40-9183-34BAE78455FD}" type="datetimeFigureOut">
              <a:rPr lang="en-US" smtClean="0"/>
              <a:t>10/10/23</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1BC4C930-3DEF-CD45-BAA0-C50DFE2E8076}" type="slidenum">
              <a:rPr lang="en-US" smtClean="0"/>
              <a:t>‹#›</a:t>
            </a:fld>
            <a:endParaRPr lang="en-US"/>
          </a:p>
        </p:txBody>
      </p:sp>
    </p:spTree>
    <p:extLst>
      <p:ext uri="{BB962C8B-B14F-4D97-AF65-F5344CB8AC3E}">
        <p14:creationId xmlns:p14="http://schemas.microsoft.com/office/powerpoint/2010/main" val="438861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160" userDrawn="1">
          <p15:clr>
            <a:srgbClr val="F26B43"/>
          </p15:clr>
        </p15:guide>
        <p15:guide id="2" pos="288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C4C930-3DEF-CD45-BAA0-C50DFE2E8076}" type="slidenum">
              <a:rPr lang="en-US" smtClean="0"/>
              <a:t>3</a:t>
            </a:fld>
            <a:endParaRPr lang="en-US"/>
          </a:p>
        </p:txBody>
      </p:sp>
    </p:spTree>
    <p:extLst>
      <p:ext uri="{BB962C8B-B14F-4D97-AF65-F5344CB8AC3E}">
        <p14:creationId xmlns:p14="http://schemas.microsoft.com/office/powerpoint/2010/main" val="642539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C4C930-3DEF-CD45-BAA0-C50DFE2E8076}" type="slidenum">
              <a:rPr lang="en-US" smtClean="0"/>
              <a:t>4</a:t>
            </a:fld>
            <a:endParaRPr lang="en-US"/>
          </a:p>
        </p:txBody>
      </p:sp>
    </p:spTree>
    <p:extLst>
      <p:ext uri="{BB962C8B-B14F-4D97-AF65-F5344CB8AC3E}">
        <p14:creationId xmlns:p14="http://schemas.microsoft.com/office/powerpoint/2010/main" val="590169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C4C930-3DEF-CD45-BAA0-C50DFE2E8076}" type="slidenum">
              <a:rPr lang="en-US" smtClean="0"/>
              <a:t>5</a:t>
            </a:fld>
            <a:endParaRPr lang="en-US"/>
          </a:p>
        </p:txBody>
      </p:sp>
    </p:spTree>
    <p:extLst>
      <p:ext uri="{BB962C8B-B14F-4D97-AF65-F5344CB8AC3E}">
        <p14:creationId xmlns:p14="http://schemas.microsoft.com/office/powerpoint/2010/main" val="2295152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C4C930-3DEF-CD45-BAA0-C50DFE2E8076}" type="slidenum">
              <a:rPr lang="en-US" smtClean="0"/>
              <a:t>6</a:t>
            </a:fld>
            <a:endParaRPr lang="en-US"/>
          </a:p>
        </p:txBody>
      </p:sp>
    </p:spTree>
    <p:extLst>
      <p:ext uri="{BB962C8B-B14F-4D97-AF65-F5344CB8AC3E}">
        <p14:creationId xmlns:p14="http://schemas.microsoft.com/office/powerpoint/2010/main" val="4217987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7813-A33F-DC2F-6341-A5B69FAE5E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C08F28-29A6-9FE8-2418-83B7319037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EFA259-5FAB-4688-AB2C-E2FA4D2840B9}"/>
              </a:ext>
            </a:extLst>
          </p:cNvPr>
          <p:cNvSpPr>
            <a:spLocks noGrp="1"/>
          </p:cNvSpPr>
          <p:nvPr>
            <p:ph type="dt" sz="half" idx="10"/>
          </p:nvPr>
        </p:nvSpPr>
        <p:spPr/>
        <p:txBody>
          <a:bodyPr/>
          <a:lstStyle/>
          <a:p>
            <a:fld id="{A08B6196-B6DA-C242-B9E6-7B7F78CB7FFF}" type="datetimeFigureOut">
              <a:rPr lang="en-US" smtClean="0"/>
              <a:t>10/10/23</a:t>
            </a:fld>
            <a:endParaRPr lang="en-US"/>
          </a:p>
        </p:txBody>
      </p:sp>
      <p:sp>
        <p:nvSpPr>
          <p:cNvPr id="5" name="Footer Placeholder 4">
            <a:extLst>
              <a:ext uri="{FF2B5EF4-FFF2-40B4-BE49-F238E27FC236}">
                <a16:creationId xmlns:a16="http://schemas.microsoft.com/office/drawing/2014/main" id="{B7B59D44-0C7C-1452-2D3B-55772F0607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8CEA7D-27F1-E47F-DD47-A234027B8E12}"/>
              </a:ext>
            </a:extLst>
          </p:cNvPr>
          <p:cNvSpPr>
            <a:spLocks noGrp="1"/>
          </p:cNvSpPr>
          <p:nvPr>
            <p:ph type="sldNum" sz="quarter" idx="12"/>
          </p:nvPr>
        </p:nvSpPr>
        <p:spPr/>
        <p:txBody>
          <a:bodyPr/>
          <a:lstStyle/>
          <a:p>
            <a:fld id="{783E33E9-0645-854F-8FD3-E584315612EB}" type="slidenum">
              <a:rPr lang="en-US" smtClean="0"/>
              <a:t>‹#›</a:t>
            </a:fld>
            <a:endParaRPr lang="en-US"/>
          </a:p>
        </p:txBody>
      </p:sp>
    </p:spTree>
    <p:extLst>
      <p:ext uri="{BB962C8B-B14F-4D97-AF65-F5344CB8AC3E}">
        <p14:creationId xmlns:p14="http://schemas.microsoft.com/office/powerpoint/2010/main" val="2041753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CB870-6B6C-99E0-7E66-EE45A19224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1D735F-0719-C360-0EE1-9305B7694D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B5008F-2CE2-EA53-770E-736BC19B7688}"/>
              </a:ext>
            </a:extLst>
          </p:cNvPr>
          <p:cNvSpPr>
            <a:spLocks noGrp="1"/>
          </p:cNvSpPr>
          <p:nvPr>
            <p:ph type="dt" sz="half" idx="10"/>
          </p:nvPr>
        </p:nvSpPr>
        <p:spPr/>
        <p:txBody>
          <a:bodyPr/>
          <a:lstStyle/>
          <a:p>
            <a:fld id="{A08B6196-B6DA-C242-B9E6-7B7F78CB7FFF}" type="datetimeFigureOut">
              <a:rPr lang="en-US" smtClean="0"/>
              <a:t>10/10/23</a:t>
            </a:fld>
            <a:endParaRPr lang="en-US"/>
          </a:p>
        </p:txBody>
      </p:sp>
      <p:sp>
        <p:nvSpPr>
          <p:cNvPr id="5" name="Footer Placeholder 4">
            <a:extLst>
              <a:ext uri="{FF2B5EF4-FFF2-40B4-BE49-F238E27FC236}">
                <a16:creationId xmlns:a16="http://schemas.microsoft.com/office/drawing/2014/main" id="{D00ED322-0E75-4E8C-2329-ED98E9C6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84C472-3519-3339-23B0-DB42665D6B3E}"/>
              </a:ext>
            </a:extLst>
          </p:cNvPr>
          <p:cNvSpPr>
            <a:spLocks noGrp="1"/>
          </p:cNvSpPr>
          <p:nvPr>
            <p:ph type="sldNum" sz="quarter" idx="12"/>
          </p:nvPr>
        </p:nvSpPr>
        <p:spPr/>
        <p:txBody>
          <a:bodyPr/>
          <a:lstStyle/>
          <a:p>
            <a:fld id="{783E33E9-0645-854F-8FD3-E584315612EB}" type="slidenum">
              <a:rPr lang="en-US" smtClean="0"/>
              <a:t>‹#›</a:t>
            </a:fld>
            <a:endParaRPr lang="en-US"/>
          </a:p>
        </p:txBody>
      </p:sp>
    </p:spTree>
    <p:extLst>
      <p:ext uri="{BB962C8B-B14F-4D97-AF65-F5344CB8AC3E}">
        <p14:creationId xmlns:p14="http://schemas.microsoft.com/office/powerpoint/2010/main" val="2127780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1801D4-EE06-85DD-62B4-D3F8810EEF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FDA54F-C2C1-3D5B-DA53-C317098F11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A9362A-A77B-3876-1693-7748F8ED0DD8}"/>
              </a:ext>
            </a:extLst>
          </p:cNvPr>
          <p:cNvSpPr>
            <a:spLocks noGrp="1"/>
          </p:cNvSpPr>
          <p:nvPr>
            <p:ph type="dt" sz="half" idx="10"/>
          </p:nvPr>
        </p:nvSpPr>
        <p:spPr/>
        <p:txBody>
          <a:bodyPr/>
          <a:lstStyle/>
          <a:p>
            <a:fld id="{A08B6196-B6DA-C242-B9E6-7B7F78CB7FFF}" type="datetimeFigureOut">
              <a:rPr lang="en-US" smtClean="0"/>
              <a:t>10/10/23</a:t>
            </a:fld>
            <a:endParaRPr lang="en-US"/>
          </a:p>
        </p:txBody>
      </p:sp>
      <p:sp>
        <p:nvSpPr>
          <p:cNvPr id="5" name="Footer Placeholder 4">
            <a:extLst>
              <a:ext uri="{FF2B5EF4-FFF2-40B4-BE49-F238E27FC236}">
                <a16:creationId xmlns:a16="http://schemas.microsoft.com/office/drawing/2014/main" id="{506277A6-8FEC-E04E-DD8D-C00A31523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C265D3-93E7-D3A5-7FEE-0EAEED493B1E}"/>
              </a:ext>
            </a:extLst>
          </p:cNvPr>
          <p:cNvSpPr>
            <a:spLocks noGrp="1"/>
          </p:cNvSpPr>
          <p:nvPr>
            <p:ph type="sldNum" sz="quarter" idx="12"/>
          </p:nvPr>
        </p:nvSpPr>
        <p:spPr/>
        <p:txBody>
          <a:bodyPr/>
          <a:lstStyle/>
          <a:p>
            <a:fld id="{783E33E9-0645-854F-8FD3-E584315612EB}" type="slidenum">
              <a:rPr lang="en-US" smtClean="0"/>
              <a:t>‹#›</a:t>
            </a:fld>
            <a:endParaRPr lang="en-US"/>
          </a:p>
        </p:txBody>
      </p:sp>
    </p:spTree>
    <p:extLst>
      <p:ext uri="{BB962C8B-B14F-4D97-AF65-F5344CB8AC3E}">
        <p14:creationId xmlns:p14="http://schemas.microsoft.com/office/powerpoint/2010/main" val="3415740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7E109-F575-42E2-0A3B-924EB17F99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A49F57-3C12-A41D-3F28-B05BBDBC34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E24AF5-B56A-F6BD-E341-EE25BAA467E3}"/>
              </a:ext>
            </a:extLst>
          </p:cNvPr>
          <p:cNvSpPr>
            <a:spLocks noGrp="1"/>
          </p:cNvSpPr>
          <p:nvPr>
            <p:ph type="dt" sz="half" idx="10"/>
          </p:nvPr>
        </p:nvSpPr>
        <p:spPr/>
        <p:txBody>
          <a:bodyPr/>
          <a:lstStyle/>
          <a:p>
            <a:fld id="{A08B6196-B6DA-C242-B9E6-7B7F78CB7FFF}" type="datetimeFigureOut">
              <a:rPr lang="en-US" smtClean="0"/>
              <a:t>10/10/23</a:t>
            </a:fld>
            <a:endParaRPr lang="en-US"/>
          </a:p>
        </p:txBody>
      </p:sp>
      <p:sp>
        <p:nvSpPr>
          <p:cNvPr id="5" name="Footer Placeholder 4">
            <a:extLst>
              <a:ext uri="{FF2B5EF4-FFF2-40B4-BE49-F238E27FC236}">
                <a16:creationId xmlns:a16="http://schemas.microsoft.com/office/drawing/2014/main" id="{5C45D69B-75EB-1CA7-6CE1-BC3B7BD137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876819-76C5-5E20-B029-FC34B5B8A1B9}"/>
              </a:ext>
            </a:extLst>
          </p:cNvPr>
          <p:cNvSpPr>
            <a:spLocks noGrp="1"/>
          </p:cNvSpPr>
          <p:nvPr>
            <p:ph type="sldNum" sz="quarter" idx="12"/>
          </p:nvPr>
        </p:nvSpPr>
        <p:spPr/>
        <p:txBody>
          <a:bodyPr/>
          <a:lstStyle/>
          <a:p>
            <a:fld id="{783E33E9-0645-854F-8FD3-E584315612EB}" type="slidenum">
              <a:rPr lang="en-US" smtClean="0"/>
              <a:t>‹#›</a:t>
            </a:fld>
            <a:endParaRPr lang="en-US"/>
          </a:p>
        </p:txBody>
      </p:sp>
    </p:spTree>
    <p:extLst>
      <p:ext uri="{BB962C8B-B14F-4D97-AF65-F5344CB8AC3E}">
        <p14:creationId xmlns:p14="http://schemas.microsoft.com/office/powerpoint/2010/main" val="3263810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E9F95-65F7-AC01-F9B6-0B53E6FB00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F31F9B-1A83-CFCC-ED60-EC85AD5CE1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4FD4A8-9BD6-AF62-60A8-B8DB6B64C92D}"/>
              </a:ext>
            </a:extLst>
          </p:cNvPr>
          <p:cNvSpPr>
            <a:spLocks noGrp="1"/>
          </p:cNvSpPr>
          <p:nvPr>
            <p:ph type="dt" sz="half" idx="10"/>
          </p:nvPr>
        </p:nvSpPr>
        <p:spPr/>
        <p:txBody>
          <a:bodyPr/>
          <a:lstStyle/>
          <a:p>
            <a:fld id="{A08B6196-B6DA-C242-B9E6-7B7F78CB7FFF}" type="datetimeFigureOut">
              <a:rPr lang="en-US" smtClean="0"/>
              <a:t>10/10/23</a:t>
            </a:fld>
            <a:endParaRPr lang="en-US"/>
          </a:p>
        </p:txBody>
      </p:sp>
      <p:sp>
        <p:nvSpPr>
          <p:cNvPr id="5" name="Footer Placeholder 4">
            <a:extLst>
              <a:ext uri="{FF2B5EF4-FFF2-40B4-BE49-F238E27FC236}">
                <a16:creationId xmlns:a16="http://schemas.microsoft.com/office/drawing/2014/main" id="{0C424FBE-EAE5-343A-FC49-1FE0A9B43A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D6FD06-EAD5-F888-2AF5-91F60374741E}"/>
              </a:ext>
            </a:extLst>
          </p:cNvPr>
          <p:cNvSpPr>
            <a:spLocks noGrp="1"/>
          </p:cNvSpPr>
          <p:nvPr>
            <p:ph type="sldNum" sz="quarter" idx="12"/>
          </p:nvPr>
        </p:nvSpPr>
        <p:spPr/>
        <p:txBody>
          <a:bodyPr/>
          <a:lstStyle/>
          <a:p>
            <a:fld id="{783E33E9-0645-854F-8FD3-E584315612EB}" type="slidenum">
              <a:rPr lang="en-US" smtClean="0"/>
              <a:t>‹#›</a:t>
            </a:fld>
            <a:endParaRPr lang="en-US"/>
          </a:p>
        </p:txBody>
      </p:sp>
    </p:spTree>
    <p:extLst>
      <p:ext uri="{BB962C8B-B14F-4D97-AF65-F5344CB8AC3E}">
        <p14:creationId xmlns:p14="http://schemas.microsoft.com/office/powerpoint/2010/main" val="547266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5371F-2034-2238-AE63-DC6FC1AE08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4A1156-BA47-C5BA-C497-85CE0902B5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804E31-BEA8-1A70-C559-59EC7177E8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51A00A-6923-76A4-8DA4-3E7A8ADF0D9F}"/>
              </a:ext>
            </a:extLst>
          </p:cNvPr>
          <p:cNvSpPr>
            <a:spLocks noGrp="1"/>
          </p:cNvSpPr>
          <p:nvPr>
            <p:ph type="dt" sz="half" idx="10"/>
          </p:nvPr>
        </p:nvSpPr>
        <p:spPr/>
        <p:txBody>
          <a:bodyPr/>
          <a:lstStyle/>
          <a:p>
            <a:fld id="{A08B6196-B6DA-C242-B9E6-7B7F78CB7FFF}" type="datetimeFigureOut">
              <a:rPr lang="en-US" smtClean="0"/>
              <a:t>10/10/23</a:t>
            </a:fld>
            <a:endParaRPr lang="en-US"/>
          </a:p>
        </p:txBody>
      </p:sp>
      <p:sp>
        <p:nvSpPr>
          <p:cNvPr id="6" name="Footer Placeholder 5">
            <a:extLst>
              <a:ext uri="{FF2B5EF4-FFF2-40B4-BE49-F238E27FC236}">
                <a16:creationId xmlns:a16="http://schemas.microsoft.com/office/drawing/2014/main" id="{6100E177-C6E7-4D0D-CFCA-B02BA56DC4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190876-13D3-3EE4-1AD1-96688AF2C2C1}"/>
              </a:ext>
            </a:extLst>
          </p:cNvPr>
          <p:cNvSpPr>
            <a:spLocks noGrp="1"/>
          </p:cNvSpPr>
          <p:nvPr>
            <p:ph type="sldNum" sz="quarter" idx="12"/>
          </p:nvPr>
        </p:nvSpPr>
        <p:spPr/>
        <p:txBody>
          <a:bodyPr/>
          <a:lstStyle/>
          <a:p>
            <a:fld id="{783E33E9-0645-854F-8FD3-E584315612EB}" type="slidenum">
              <a:rPr lang="en-US" smtClean="0"/>
              <a:t>‹#›</a:t>
            </a:fld>
            <a:endParaRPr lang="en-US"/>
          </a:p>
        </p:txBody>
      </p:sp>
    </p:spTree>
    <p:extLst>
      <p:ext uri="{BB962C8B-B14F-4D97-AF65-F5344CB8AC3E}">
        <p14:creationId xmlns:p14="http://schemas.microsoft.com/office/powerpoint/2010/main" val="4059258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5607F-50B4-22C3-DCFD-1BE3D85BEF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F56A4D-3FF8-8438-EBE8-FDAB39C043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DB592E-00A4-A7C8-CB7E-DD8C39F2D1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6AB4EC-BD47-5AA4-1934-7241617AB6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A152A6-757B-0344-B78B-08674D974D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D5C0FF-019F-9CA5-D2EF-0216134A78B4}"/>
              </a:ext>
            </a:extLst>
          </p:cNvPr>
          <p:cNvSpPr>
            <a:spLocks noGrp="1"/>
          </p:cNvSpPr>
          <p:nvPr>
            <p:ph type="dt" sz="half" idx="10"/>
          </p:nvPr>
        </p:nvSpPr>
        <p:spPr/>
        <p:txBody>
          <a:bodyPr/>
          <a:lstStyle/>
          <a:p>
            <a:fld id="{A08B6196-B6DA-C242-B9E6-7B7F78CB7FFF}" type="datetimeFigureOut">
              <a:rPr lang="en-US" smtClean="0"/>
              <a:t>10/10/23</a:t>
            </a:fld>
            <a:endParaRPr lang="en-US"/>
          </a:p>
        </p:txBody>
      </p:sp>
      <p:sp>
        <p:nvSpPr>
          <p:cNvPr id="8" name="Footer Placeholder 7">
            <a:extLst>
              <a:ext uri="{FF2B5EF4-FFF2-40B4-BE49-F238E27FC236}">
                <a16:creationId xmlns:a16="http://schemas.microsoft.com/office/drawing/2014/main" id="{3E2FADB1-49B1-63A1-1300-EC0768B141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80742C-8281-F9B9-1836-60B9635BFB94}"/>
              </a:ext>
            </a:extLst>
          </p:cNvPr>
          <p:cNvSpPr>
            <a:spLocks noGrp="1"/>
          </p:cNvSpPr>
          <p:nvPr>
            <p:ph type="sldNum" sz="quarter" idx="12"/>
          </p:nvPr>
        </p:nvSpPr>
        <p:spPr/>
        <p:txBody>
          <a:bodyPr/>
          <a:lstStyle/>
          <a:p>
            <a:fld id="{783E33E9-0645-854F-8FD3-E584315612EB}" type="slidenum">
              <a:rPr lang="en-US" smtClean="0"/>
              <a:t>‹#›</a:t>
            </a:fld>
            <a:endParaRPr lang="en-US"/>
          </a:p>
        </p:txBody>
      </p:sp>
    </p:spTree>
    <p:extLst>
      <p:ext uri="{BB962C8B-B14F-4D97-AF65-F5344CB8AC3E}">
        <p14:creationId xmlns:p14="http://schemas.microsoft.com/office/powerpoint/2010/main" val="3613290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0203A-99FE-18D5-A977-6F6FE21E56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E86941-ED84-1528-218B-CAABB76DEE04}"/>
              </a:ext>
            </a:extLst>
          </p:cNvPr>
          <p:cNvSpPr>
            <a:spLocks noGrp="1"/>
          </p:cNvSpPr>
          <p:nvPr>
            <p:ph type="dt" sz="half" idx="10"/>
          </p:nvPr>
        </p:nvSpPr>
        <p:spPr/>
        <p:txBody>
          <a:bodyPr/>
          <a:lstStyle/>
          <a:p>
            <a:fld id="{A08B6196-B6DA-C242-B9E6-7B7F78CB7FFF}" type="datetimeFigureOut">
              <a:rPr lang="en-US" smtClean="0"/>
              <a:t>10/10/23</a:t>
            </a:fld>
            <a:endParaRPr lang="en-US"/>
          </a:p>
        </p:txBody>
      </p:sp>
      <p:sp>
        <p:nvSpPr>
          <p:cNvPr id="4" name="Footer Placeholder 3">
            <a:extLst>
              <a:ext uri="{FF2B5EF4-FFF2-40B4-BE49-F238E27FC236}">
                <a16:creationId xmlns:a16="http://schemas.microsoft.com/office/drawing/2014/main" id="{44377CDB-F025-BAC6-E7AD-205ABFD260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B9D44F-A3AD-7E21-DE7B-42C8CE3F8A58}"/>
              </a:ext>
            </a:extLst>
          </p:cNvPr>
          <p:cNvSpPr>
            <a:spLocks noGrp="1"/>
          </p:cNvSpPr>
          <p:nvPr>
            <p:ph type="sldNum" sz="quarter" idx="12"/>
          </p:nvPr>
        </p:nvSpPr>
        <p:spPr/>
        <p:txBody>
          <a:bodyPr/>
          <a:lstStyle/>
          <a:p>
            <a:fld id="{783E33E9-0645-854F-8FD3-E584315612EB}" type="slidenum">
              <a:rPr lang="en-US" smtClean="0"/>
              <a:t>‹#›</a:t>
            </a:fld>
            <a:endParaRPr lang="en-US"/>
          </a:p>
        </p:txBody>
      </p:sp>
    </p:spTree>
    <p:extLst>
      <p:ext uri="{BB962C8B-B14F-4D97-AF65-F5344CB8AC3E}">
        <p14:creationId xmlns:p14="http://schemas.microsoft.com/office/powerpoint/2010/main" val="4059334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B31FEB-375D-10D5-0E87-04C683EFFEA6}"/>
              </a:ext>
            </a:extLst>
          </p:cNvPr>
          <p:cNvSpPr>
            <a:spLocks noGrp="1"/>
          </p:cNvSpPr>
          <p:nvPr>
            <p:ph type="dt" sz="half" idx="10"/>
          </p:nvPr>
        </p:nvSpPr>
        <p:spPr/>
        <p:txBody>
          <a:bodyPr/>
          <a:lstStyle/>
          <a:p>
            <a:fld id="{A08B6196-B6DA-C242-B9E6-7B7F78CB7FFF}" type="datetimeFigureOut">
              <a:rPr lang="en-US" smtClean="0"/>
              <a:t>10/10/23</a:t>
            </a:fld>
            <a:endParaRPr lang="en-US"/>
          </a:p>
        </p:txBody>
      </p:sp>
      <p:sp>
        <p:nvSpPr>
          <p:cNvPr id="3" name="Footer Placeholder 2">
            <a:extLst>
              <a:ext uri="{FF2B5EF4-FFF2-40B4-BE49-F238E27FC236}">
                <a16:creationId xmlns:a16="http://schemas.microsoft.com/office/drawing/2014/main" id="{81D5C5E3-E14D-9525-6F9B-24BF818765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CF458D-552B-876A-784D-EF0F5DE563D4}"/>
              </a:ext>
            </a:extLst>
          </p:cNvPr>
          <p:cNvSpPr>
            <a:spLocks noGrp="1"/>
          </p:cNvSpPr>
          <p:nvPr>
            <p:ph type="sldNum" sz="quarter" idx="12"/>
          </p:nvPr>
        </p:nvSpPr>
        <p:spPr/>
        <p:txBody>
          <a:bodyPr/>
          <a:lstStyle/>
          <a:p>
            <a:fld id="{783E33E9-0645-854F-8FD3-E584315612EB}" type="slidenum">
              <a:rPr lang="en-US" smtClean="0"/>
              <a:t>‹#›</a:t>
            </a:fld>
            <a:endParaRPr lang="en-US"/>
          </a:p>
        </p:txBody>
      </p:sp>
    </p:spTree>
    <p:extLst>
      <p:ext uri="{BB962C8B-B14F-4D97-AF65-F5344CB8AC3E}">
        <p14:creationId xmlns:p14="http://schemas.microsoft.com/office/powerpoint/2010/main" val="10370685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4FDAA-99A2-34DB-3D58-C85AAB54B4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1BE10B-6D72-4FBA-78B2-896E1CD3B8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AE26EA-F54B-BD8A-72FF-EFDA558D0F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32CDF3-2BAE-E586-81CC-3968D2620FED}"/>
              </a:ext>
            </a:extLst>
          </p:cNvPr>
          <p:cNvSpPr>
            <a:spLocks noGrp="1"/>
          </p:cNvSpPr>
          <p:nvPr>
            <p:ph type="dt" sz="half" idx="10"/>
          </p:nvPr>
        </p:nvSpPr>
        <p:spPr/>
        <p:txBody>
          <a:bodyPr/>
          <a:lstStyle/>
          <a:p>
            <a:fld id="{A08B6196-B6DA-C242-B9E6-7B7F78CB7FFF}" type="datetimeFigureOut">
              <a:rPr lang="en-US" smtClean="0"/>
              <a:t>10/10/23</a:t>
            </a:fld>
            <a:endParaRPr lang="en-US"/>
          </a:p>
        </p:txBody>
      </p:sp>
      <p:sp>
        <p:nvSpPr>
          <p:cNvPr id="6" name="Footer Placeholder 5">
            <a:extLst>
              <a:ext uri="{FF2B5EF4-FFF2-40B4-BE49-F238E27FC236}">
                <a16:creationId xmlns:a16="http://schemas.microsoft.com/office/drawing/2014/main" id="{356EE609-44B8-FA59-3B90-9E8480752B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7ACCEA-2787-7A5A-9BDA-B283C3ED1419}"/>
              </a:ext>
            </a:extLst>
          </p:cNvPr>
          <p:cNvSpPr>
            <a:spLocks noGrp="1"/>
          </p:cNvSpPr>
          <p:nvPr>
            <p:ph type="sldNum" sz="quarter" idx="12"/>
          </p:nvPr>
        </p:nvSpPr>
        <p:spPr/>
        <p:txBody>
          <a:bodyPr/>
          <a:lstStyle/>
          <a:p>
            <a:fld id="{783E33E9-0645-854F-8FD3-E584315612EB}" type="slidenum">
              <a:rPr lang="en-US" smtClean="0"/>
              <a:t>‹#›</a:t>
            </a:fld>
            <a:endParaRPr lang="en-US"/>
          </a:p>
        </p:txBody>
      </p:sp>
    </p:spTree>
    <p:extLst>
      <p:ext uri="{BB962C8B-B14F-4D97-AF65-F5344CB8AC3E}">
        <p14:creationId xmlns:p14="http://schemas.microsoft.com/office/powerpoint/2010/main" val="2483951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88433-CBC4-8E23-4C31-8BF341DF37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C13E6B-9088-CAAB-8522-2EF8E159AC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5A0316-CDBD-3D08-D032-D03E433AAE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D377F6-8FCD-9E53-BD28-075516DBFEE6}"/>
              </a:ext>
            </a:extLst>
          </p:cNvPr>
          <p:cNvSpPr>
            <a:spLocks noGrp="1"/>
          </p:cNvSpPr>
          <p:nvPr>
            <p:ph type="dt" sz="half" idx="10"/>
          </p:nvPr>
        </p:nvSpPr>
        <p:spPr/>
        <p:txBody>
          <a:bodyPr/>
          <a:lstStyle/>
          <a:p>
            <a:fld id="{A08B6196-B6DA-C242-B9E6-7B7F78CB7FFF}" type="datetimeFigureOut">
              <a:rPr lang="en-US" smtClean="0"/>
              <a:t>10/10/23</a:t>
            </a:fld>
            <a:endParaRPr lang="en-US"/>
          </a:p>
        </p:txBody>
      </p:sp>
      <p:sp>
        <p:nvSpPr>
          <p:cNvPr id="6" name="Footer Placeholder 5">
            <a:extLst>
              <a:ext uri="{FF2B5EF4-FFF2-40B4-BE49-F238E27FC236}">
                <a16:creationId xmlns:a16="http://schemas.microsoft.com/office/drawing/2014/main" id="{1F81B43C-E5D5-3453-9E87-7FB2F29B32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0F14FB-0BD0-F206-C790-6A7205BA3647}"/>
              </a:ext>
            </a:extLst>
          </p:cNvPr>
          <p:cNvSpPr>
            <a:spLocks noGrp="1"/>
          </p:cNvSpPr>
          <p:nvPr>
            <p:ph type="sldNum" sz="quarter" idx="12"/>
          </p:nvPr>
        </p:nvSpPr>
        <p:spPr/>
        <p:txBody>
          <a:bodyPr/>
          <a:lstStyle/>
          <a:p>
            <a:fld id="{783E33E9-0645-854F-8FD3-E584315612EB}" type="slidenum">
              <a:rPr lang="en-US" smtClean="0"/>
              <a:t>‹#›</a:t>
            </a:fld>
            <a:endParaRPr lang="en-US"/>
          </a:p>
        </p:txBody>
      </p:sp>
    </p:spTree>
    <p:extLst>
      <p:ext uri="{BB962C8B-B14F-4D97-AF65-F5344CB8AC3E}">
        <p14:creationId xmlns:p14="http://schemas.microsoft.com/office/powerpoint/2010/main" val="1585243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1BBCAB-A50C-8482-04CC-3DB52BCD99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4C35D4-B1CE-4410-FA7E-04004716D0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BC23DE-6BA4-E28E-3386-6067C70526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8B6196-B6DA-C242-B9E6-7B7F78CB7FFF}" type="datetimeFigureOut">
              <a:rPr lang="en-US" smtClean="0"/>
              <a:t>10/10/23</a:t>
            </a:fld>
            <a:endParaRPr lang="en-US"/>
          </a:p>
        </p:txBody>
      </p:sp>
      <p:sp>
        <p:nvSpPr>
          <p:cNvPr id="5" name="Footer Placeholder 4">
            <a:extLst>
              <a:ext uri="{FF2B5EF4-FFF2-40B4-BE49-F238E27FC236}">
                <a16:creationId xmlns:a16="http://schemas.microsoft.com/office/drawing/2014/main" id="{5ECB735F-271D-04EF-7109-C13605E484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0B476C-621C-065F-557C-60F8DBB901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3E33E9-0645-854F-8FD3-E584315612EB}" type="slidenum">
              <a:rPr lang="en-US" smtClean="0"/>
              <a:t>‹#›</a:t>
            </a:fld>
            <a:endParaRPr lang="en-US"/>
          </a:p>
        </p:txBody>
      </p:sp>
    </p:spTree>
    <p:extLst>
      <p:ext uri="{BB962C8B-B14F-4D97-AF65-F5344CB8AC3E}">
        <p14:creationId xmlns:p14="http://schemas.microsoft.com/office/powerpoint/2010/main" val="320834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solidFill>
          <a:latin typeface="Azo Sans" panose="020B0603030303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zo Sans" panose="020B0603030303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zo Sans" panose="020B0603030303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zo Sans" panose="020B06030303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zo Sans" panose="020B06030303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zo Sans" panose="020B06030303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2BFF22-2EB3-2A20-A8F9-32423F249CF2}"/>
              </a:ext>
            </a:extLst>
          </p:cNvPr>
          <p:cNvPicPr>
            <a:picLocks noChangeAspect="1"/>
          </p:cNvPicPr>
          <p:nvPr/>
        </p:nvPicPr>
        <p:blipFill>
          <a:blip r:embed="rId2"/>
          <a:stretch>
            <a:fillRect/>
          </a:stretch>
        </p:blipFill>
        <p:spPr>
          <a:xfrm>
            <a:off x="0" y="-1060961"/>
            <a:ext cx="12192000" cy="8123111"/>
          </a:xfrm>
          <a:prstGeom prst="rect">
            <a:avLst/>
          </a:prstGeom>
        </p:spPr>
      </p:pic>
      <p:sp>
        <p:nvSpPr>
          <p:cNvPr id="2" name="TextBox 1">
            <a:extLst>
              <a:ext uri="{FF2B5EF4-FFF2-40B4-BE49-F238E27FC236}">
                <a16:creationId xmlns:a16="http://schemas.microsoft.com/office/drawing/2014/main" id="{D03663CD-A2F0-17D8-AFFB-40678CE56B26}"/>
              </a:ext>
            </a:extLst>
          </p:cNvPr>
          <p:cNvSpPr txBox="1"/>
          <p:nvPr/>
        </p:nvSpPr>
        <p:spPr>
          <a:xfrm>
            <a:off x="1586183" y="2155506"/>
            <a:ext cx="8548581" cy="1341778"/>
          </a:xfrm>
          <a:prstGeom prst="rect">
            <a:avLst/>
          </a:prstGeom>
          <a:noFill/>
        </p:spPr>
        <p:txBody>
          <a:bodyPr wrap="square" rtlCol="0">
            <a:spAutoFit/>
          </a:bodyPr>
          <a:lstStyle/>
          <a:p>
            <a:pPr algn="ctr">
              <a:lnSpc>
                <a:spcPct val="150000"/>
              </a:lnSpc>
            </a:pPr>
            <a:r>
              <a:rPr lang="en-US" sz="6000" b="1" dirty="0">
                <a:solidFill>
                  <a:schemeClr val="accent5"/>
                </a:solidFill>
                <a:latin typeface="Azo Sans" panose="020B0603030303020204" pitchFamily="34" charset="77"/>
              </a:rPr>
              <a:t>PRAY FOR PEACE</a:t>
            </a:r>
          </a:p>
        </p:txBody>
      </p:sp>
      <p:cxnSp>
        <p:nvCxnSpPr>
          <p:cNvPr id="9" name="Straight Connector 8">
            <a:extLst>
              <a:ext uri="{FF2B5EF4-FFF2-40B4-BE49-F238E27FC236}">
                <a16:creationId xmlns:a16="http://schemas.microsoft.com/office/drawing/2014/main" id="{BED68AA3-DB35-5D98-A734-1843E20A275A}"/>
              </a:ext>
            </a:extLst>
          </p:cNvPr>
          <p:cNvCxnSpPr>
            <a:cxnSpLocks/>
          </p:cNvCxnSpPr>
          <p:nvPr/>
        </p:nvCxnSpPr>
        <p:spPr>
          <a:xfrm>
            <a:off x="2396837" y="5167745"/>
            <a:ext cx="692727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01BD4D60-78AE-FF11-F26B-E983714627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38437" y="5565323"/>
            <a:ext cx="2444072" cy="838694"/>
          </a:xfrm>
          <a:prstGeom prst="rect">
            <a:avLst/>
          </a:prstGeom>
        </p:spPr>
      </p:pic>
      <p:sp>
        <p:nvSpPr>
          <p:cNvPr id="3" name="TextBox 2">
            <a:extLst>
              <a:ext uri="{FF2B5EF4-FFF2-40B4-BE49-F238E27FC236}">
                <a16:creationId xmlns:a16="http://schemas.microsoft.com/office/drawing/2014/main" id="{389DADBF-CF31-9094-DB78-D43757EFE5A5}"/>
              </a:ext>
            </a:extLst>
          </p:cNvPr>
          <p:cNvSpPr txBox="1"/>
          <p:nvPr/>
        </p:nvSpPr>
        <p:spPr>
          <a:xfrm>
            <a:off x="1586183" y="3592420"/>
            <a:ext cx="8548581" cy="1341778"/>
          </a:xfrm>
          <a:prstGeom prst="rect">
            <a:avLst/>
          </a:prstGeom>
          <a:noFill/>
        </p:spPr>
        <p:txBody>
          <a:bodyPr wrap="square" rtlCol="0">
            <a:spAutoFit/>
          </a:bodyPr>
          <a:lstStyle/>
          <a:p>
            <a:pPr algn="ctr">
              <a:lnSpc>
                <a:spcPct val="150000"/>
              </a:lnSpc>
            </a:pPr>
            <a:r>
              <a:rPr lang="en-US" sz="6000" b="1" dirty="0">
                <a:solidFill>
                  <a:schemeClr val="accent5"/>
                </a:solidFill>
                <a:latin typeface="Azo Sans" panose="020B0603030303020204" pitchFamily="34" charset="77"/>
              </a:rPr>
              <a:t>HOLY LAND</a:t>
            </a:r>
          </a:p>
        </p:txBody>
      </p:sp>
      <p:sp>
        <p:nvSpPr>
          <p:cNvPr id="4" name="TextBox 3">
            <a:extLst>
              <a:ext uri="{FF2B5EF4-FFF2-40B4-BE49-F238E27FC236}">
                <a16:creationId xmlns:a16="http://schemas.microsoft.com/office/drawing/2014/main" id="{470A972C-B8E1-6F3B-D433-2FAD8E22EB81}"/>
              </a:ext>
            </a:extLst>
          </p:cNvPr>
          <p:cNvSpPr txBox="1"/>
          <p:nvPr/>
        </p:nvSpPr>
        <p:spPr>
          <a:xfrm>
            <a:off x="1586183" y="2841306"/>
            <a:ext cx="8548581" cy="1361911"/>
          </a:xfrm>
          <a:prstGeom prst="rect">
            <a:avLst/>
          </a:prstGeom>
          <a:noFill/>
        </p:spPr>
        <p:txBody>
          <a:bodyPr wrap="square" rtlCol="0">
            <a:spAutoFit/>
          </a:bodyPr>
          <a:lstStyle/>
          <a:p>
            <a:pPr algn="ctr">
              <a:lnSpc>
                <a:spcPct val="150000"/>
              </a:lnSpc>
            </a:pPr>
            <a:r>
              <a:rPr lang="en-US" sz="6000" i="1" dirty="0">
                <a:solidFill>
                  <a:schemeClr val="accent5"/>
                </a:solidFill>
                <a:latin typeface="Proforma Medium" pitchFamily="2" charset="0"/>
              </a:rPr>
              <a:t>in the</a:t>
            </a:r>
          </a:p>
        </p:txBody>
      </p:sp>
    </p:spTree>
    <p:extLst>
      <p:ext uri="{BB962C8B-B14F-4D97-AF65-F5344CB8AC3E}">
        <p14:creationId xmlns:p14="http://schemas.microsoft.com/office/powerpoint/2010/main" val="1390002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47D0D9-6674-7FE0-1317-0D9EB132BAC1}"/>
              </a:ext>
            </a:extLst>
          </p:cNvPr>
          <p:cNvPicPr>
            <a:picLocks noChangeAspect="1"/>
          </p:cNvPicPr>
          <p:nvPr/>
        </p:nvPicPr>
        <p:blipFill rotWithShape="1">
          <a:blip r:embed="rId2"/>
          <a:srcRect l="3926" r="1905"/>
          <a:stretch/>
        </p:blipFill>
        <p:spPr>
          <a:xfrm>
            <a:off x="2515313" y="-1"/>
            <a:ext cx="9676688" cy="6857999"/>
          </a:xfrm>
          <a:prstGeom prst="rect">
            <a:avLst/>
          </a:prstGeom>
        </p:spPr>
      </p:pic>
      <p:pic>
        <p:nvPicPr>
          <p:cNvPr id="13" name="Graphic 12">
            <a:extLst>
              <a:ext uri="{FF2B5EF4-FFF2-40B4-BE49-F238E27FC236}">
                <a16:creationId xmlns:a16="http://schemas.microsoft.com/office/drawing/2014/main" id="{19DA770E-E2D4-D8EF-960C-8B72324C2E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61679" y="5850445"/>
            <a:ext cx="441441" cy="643509"/>
          </a:xfrm>
          <a:prstGeom prst="rect">
            <a:avLst/>
          </a:prstGeom>
        </p:spPr>
      </p:pic>
      <p:sp>
        <p:nvSpPr>
          <p:cNvPr id="5" name="Rectangle 4">
            <a:extLst>
              <a:ext uri="{FF2B5EF4-FFF2-40B4-BE49-F238E27FC236}">
                <a16:creationId xmlns:a16="http://schemas.microsoft.com/office/drawing/2014/main" id="{B4467CCB-BC5F-659A-23A3-18CA69EDA677}"/>
              </a:ext>
            </a:extLst>
          </p:cNvPr>
          <p:cNvSpPr/>
          <p:nvPr/>
        </p:nvSpPr>
        <p:spPr>
          <a:xfrm>
            <a:off x="-22714" y="0"/>
            <a:ext cx="4882813"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3663CD-A2F0-17D8-AFFB-40678CE56B26}"/>
              </a:ext>
            </a:extLst>
          </p:cNvPr>
          <p:cNvSpPr txBox="1"/>
          <p:nvPr/>
        </p:nvSpPr>
        <p:spPr>
          <a:xfrm>
            <a:off x="508121" y="632486"/>
            <a:ext cx="3946401" cy="5912131"/>
          </a:xfrm>
          <a:prstGeom prst="rect">
            <a:avLst/>
          </a:prstGeom>
          <a:noFill/>
        </p:spPr>
        <p:txBody>
          <a:bodyPr wrap="square" lIns="91440" tIns="45720" rIns="91440" bIns="45720" rtlCol="0" anchor="t">
            <a:spAutoFit/>
          </a:bodyPr>
          <a:lstStyle/>
          <a:p>
            <a:pPr marL="0" marR="0">
              <a:spcAft>
                <a:spcPts val="600"/>
              </a:spcAft>
            </a:pPr>
            <a:r>
              <a:rPr lang="en-US" sz="1800" b="1" dirty="0">
                <a:solidFill>
                  <a:schemeClr val="accent6"/>
                </a:solidFill>
                <a:effectLst/>
                <a:latin typeface="Azo Sans Medium" panose="020B0603030303020204" pitchFamily="34" charset="77"/>
                <a:ea typeface="Times New Roman" panose="02020603050405020304" pitchFamily="18" charset="0"/>
              </a:rPr>
              <a:t>As we watch devastating events taking place in the Holy Land, we are not mere spectators. We don’t just see headlines. We see people. Right now they are injured, frightened, missing. They are lost.</a:t>
            </a:r>
            <a:br>
              <a:rPr lang="en-US" sz="1800" b="1" dirty="0">
                <a:solidFill>
                  <a:schemeClr val="accent6"/>
                </a:solidFill>
                <a:effectLst/>
                <a:latin typeface="Azo Sans Medium" panose="020B0603030303020204" pitchFamily="34" charset="77"/>
                <a:ea typeface="Times New Roman" panose="02020603050405020304" pitchFamily="18" charset="0"/>
              </a:rPr>
            </a:br>
            <a:br>
              <a:rPr lang="en-US" sz="1800" b="1" dirty="0">
                <a:solidFill>
                  <a:schemeClr val="accent6"/>
                </a:solidFill>
                <a:effectLst/>
                <a:latin typeface="Azo Sans Medium" panose="020B0603030303020204" pitchFamily="34" charset="77"/>
                <a:ea typeface="Times New Roman" panose="02020603050405020304" pitchFamily="18" charset="0"/>
              </a:rPr>
            </a:br>
            <a:r>
              <a:rPr lang="en-US" sz="1800" b="1" dirty="0">
                <a:solidFill>
                  <a:schemeClr val="accent6"/>
                </a:solidFill>
                <a:effectLst/>
                <a:latin typeface="Azo Sans Medium" panose="020B0603030303020204" pitchFamily="34" charset="77"/>
                <a:ea typeface="Times New Roman" panose="02020603050405020304" pitchFamily="18" charset="0"/>
              </a:rPr>
              <a:t>As this crisis unfolds, we will not ignore it. We will not be silent. We will not stand still. We will cry out to God on their behalf, asking Him to bring about true peace as only He can. Join us now as we pray, together.</a:t>
            </a:r>
          </a:p>
          <a:p>
            <a:pPr marL="0" marR="0">
              <a:lnSpc>
                <a:spcPct val="107000"/>
              </a:lnSpc>
              <a:spcBef>
                <a:spcPts val="0"/>
              </a:spcBef>
              <a:spcAft>
                <a:spcPts val="800"/>
              </a:spcAft>
            </a:pPr>
            <a:br>
              <a:rPr lang="en-US" sz="1800" b="1" kern="100" dirty="0">
                <a:solidFill>
                  <a:schemeClr val="accent6"/>
                </a:solidFill>
                <a:effectLst/>
                <a:latin typeface="Azo Sans Medium" panose="020B0603030303020204" pitchFamily="34" charset="77"/>
                <a:ea typeface="Calibri" panose="020F0502020204030204" pitchFamily="34" charset="0"/>
                <a:cs typeface="Calibri" panose="020F0502020204030204" pitchFamily="34" charset="0"/>
              </a:rPr>
            </a:br>
            <a:endParaRPr lang="en-US" sz="1800" b="1" kern="100" dirty="0">
              <a:solidFill>
                <a:schemeClr val="accent6"/>
              </a:solidFill>
              <a:effectLst/>
              <a:latin typeface="Azo Sans Medium" panose="020B0603030303020204" pitchFamily="34" charset="77"/>
              <a:ea typeface="Calibri" panose="020F0502020204030204" pitchFamily="34" charset="0"/>
              <a:cs typeface="Times New Roman" panose="02020603050405020304" pitchFamily="18" charset="0"/>
            </a:endParaRPr>
          </a:p>
          <a:p>
            <a:r>
              <a:rPr lang="en-US" sz="2000" i="1" dirty="0">
                <a:solidFill>
                  <a:schemeClr val="accent6"/>
                </a:solidFill>
                <a:effectLst/>
                <a:latin typeface="Proforma Medium" pitchFamily="2" charset="0"/>
                <a:ea typeface="Calibri" panose="020F0502020204030204" pitchFamily="34" charset="0"/>
              </a:rPr>
              <a:t>“Come to me, all who labor and are heavy laden, and I will give you rest.” </a:t>
            </a:r>
            <a:r>
              <a:rPr lang="en-US" sz="1800" b="1" dirty="0">
                <a:solidFill>
                  <a:schemeClr val="accent6"/>
                </a:solidFill>
                <a:effectLst/>
                <a:latin typeface="Azo Sans" panose="020B0603030303020204" pitchFamily="34" charset="77"/>
                <a:ea typeface="Calibri" panose="020F0502020204030204" pitchFamily="34" charset="0"/>
              </a:rPr>
              <a:t>Matthew 11:28</a:t>
            </a:r>
            <a:r>
              <a:rPr lang="en-US" b="1" dirty="0">
                <a:solidFill>
                  <a:schemeClr val="accent6"/>
                </a:solidFill>
                <a:effectLst/>
                <a:latin typeface="Azo Sans" panose="020B0603030303020204" pitchFamily="34" charset="77"/>
              </a:rPr>
              <a:t> </a:t>
            </a:r>
            <a:endParaRPr lang="en-US" b="1" dirty="0">
              <a:solidFill>
                <a:schemeClr val="accent6"/>
              </a:solidFill>
              <a:latin typeface="Azo Sans" panose="020B0603030303020204" pitchFamily="34" charset="77"/>
            </a:endParaRPr>
          </a:p>
          <a:p>
            <a:endParaRPr lang="en-US" dirty="0">
              <a:solidFill>
                <a:schemeClr val="accent6"/>
              </a:solidFill>
              <a:latin typeface="Azo Sans" panose="020B0603030303020204" pitchFamily="34" charset="77"/>
            </a:endParaRPr>
          </a:p>
        </p:txBody>
      </p:sp>
      <p:cxnSp>
        <p:nvCxnSpPr>
          <p:cNvPr id="11" name="Straight Connector 10">
            <a:extLst>
              <a:ext uri="{FF2B5EF4-FFF2-40B4-BE49-F238E27FC236}">
                <a16:creationId xmlns:a16="http://schemas.microsoft.com/office/drawing/2014/main" id="{9C13971A-454A-4308-6DC6-9D74842A984E}"/>
              </a:ext>
            </a:extLst>
          </p:cNvPr>
          <p:cNvCxnSpPr>
            <a:cxnSpLocks/>
          </p:cNvCxnSpPr>
          <p:nvPr/>
        </p:nvCxnSpPr>
        <p:spPr>
          <a:xfrm>
            <a:off x="508121" y="4935014"/>
            <a:ext cx="3048522"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0364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33EE414-1743-5B0A-4386-97124CF4DB30}"/>
              </a:ext>
            </a:extLst>
          </p:cNvPr>
          <p:cNvPicPr>
            <a:picLocks noChangeAspect="1"/>
          </p:cNvPicPr>
          <p:nvPr/>
        </p:nvPicPr>
        <p:blipFill rotWithShape="1">
          <a:blip r:embed="rId3"/>
          <a:srcRect l="18593"/>
          <a:stretch/>
        </p:blipFill>
        <p:spPr>
          <a:xfrm>
            <a:off x="0" y="-1"/>
            <a:ext cx="8369448" cy="6861465"/>
          </a:xfrm>
          <a:prstGeom prst="rect">
            <a:avLst/>
          </a:prstGeom>
        </p:spPr>
      </p:pic>
      <p:pic>
        <p:nvPicPr>
          <p:cNvPr id="4" name="Graphic 3">
            <a:extLst>
              <a:ext uri="{FF2B5EF4-FFF2-40B4-BE49-F238E27FC236}">
                <a16:creationId xmlns:a16="http://schemas.microsoft.com/office/drawing/2014/main" id="{C5E0D459-60FD-14D3-5B52-4540A802C51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61679" y="5850445"/>
            <a:ext cx="441441" cy="643509"/>
          </a:xfrm>
          <a:prstGeom prst="rect">
            <a:avLst/>
          </a:prstGeom>
        </p:spPr>
      </p:pic>
      <p:sp>
        <p:nvSpPr>
          <p:cNvPr id="7" name="Rectangle 6">
            <a:extLst>
              <a:ext uri="{FF2B5EF4-FFF2-40B4-BE49-F238E27FC236}">
                <a16:creationId xmlns:a16="http://schemas.microsoft.com/office/drawing/2014/main" id="{D9570E82-40E9-AA0B-C21B-6B90D88A5203}"/>
              </a:ext>
            </a:extLst>
          </p:cNvPr>
          <p:cNvSpPr/>
          <p:nvPr/>
        </p:nvSpPr>
        <p:spPr>
          <a:xfrm>
            <a:off x="6814783" y="0"/>
            <a:ext cx="5377217"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3663CD-A2F0-17D8-AFFB-40678CE56B26}"/>
              </a:ext>
            </a:extLst>
          </p:cNvPr>
          <p:cNvSpPr txBox="1"/>
          <p:nvPr/>
        </p:nvSpPr>
        <p:spPr>
          <a:xfrm>
            <a:off x="7303871" y="597982"/>
            <a:ext cx="4683412" cy="5983305"/>
          </a:xfrm>
          <a:prstGeom prst="rect">
            <a:avLst/>
          </a:prstGeom>
          <a:noFill/>
        </p:spPr>
        <p:txBody>
          <a:bodyPr wrap="square" rtlCol="0">
            <a:spAutoFit/>
          </a:bodyPr>
          <a:lstStyle/>
          <a:p>
            <a:r>
              <a:rPr lang="en-US" sz="2400" b="1" dirty="0">
                <a:solidFill>
                  <a:schemeClr val="accent3"/>
                </a:solidFill>
                <a:latin typeface="Azo Sans" panose="020B0603030303020204" pitchFamily="34" charset="77"/>
              </a:rPr>
              <a:t>PRAY FOR PHYSICAL NEEDS </a:t>
            </a:r>
          </a:p>
          <a:p>
            <a:pPr marL="0" marR="0">
              <a:lnSpc>
                <a:spcPct val="107000"/>
              </a:lnSpc>
              <a:spcBef>
                <a:spcPts val="0"/>
              </a:spcBef>
              <a:spcAft>
                <a:spcPts val="800"/>
              </a:spcAft>
            </a:pPr>
            <a:br>
              <a:rPr lang="en-US" sz="800" b="1" kern="100" dirty="0">
                <a:solidFill>
                  <a:schemeClr val="accent6"/>
                </a:solidFill>
                <a:effectLst/>
                <a:latin typeface="Azo Sans Medium" panose="020B0603030303020204" pitchFamily="34" charset="77"/>
                <a:ea typeface="Calibri" panose="020F0502020204030204" pitchFamily="34" charset="0"/>
                <a:cs typeface="Calibri" panose="020F0502020204030204" pitchFamily="34" charset="0"/>
              </a:rPr>
            </a:br>
            <a:r>
              <a:rPr lang="en-US" sz="1800" b="1" kern="100" dirty="0">
                <a:solidFill>
                  <a:schemeClr val="accent6"/>
                </a:solidFill>
                <a:effectLst/>
                <a:latin typeface="Azo Sans Medium" panose="020B0603030303020204" pitchFamily="34" charset="77"/>
                <a:ea typeface="Calibri" panose="020F0502020204030204" pitchFamily="34" charset="0"/>
                <a:cs typeface="Calibri" panose="020F0502020204030204" pitchFamily="34" charset="0"/>
              </a:rPr>
              <a:t>Men, women, and children are facing unspeakable horrors. While this region has a history of unrest, the escalation of violence demands an urgency in our intercession.</a:t>
            </a:r>
            <a:br>
              <a:rPr lang="en-US" sz="1800" b="1" kern="100" dirty="0">
                <a:solidFill>
                  <a:schemeClr val="accent6"/>
                </a:solidFill>
                <a:effectLst/>
                <a:latin typeface="Azo Sans Medium" panose="020B0603030303020204" pitchFamily="34" charset="77"/>
                <a:ea typeface="Calibri" panose="020F0502020204030204" pitchFamily="34" charset="0"/>
                <a:cs typeface="Calibri" panose="020F0502020204030204" pitchFamily="34" charset="0"/>
              </a:rPr>
            </a:br>
            <a:br>
              <a:rPr lang="en-US" sz="800" b="1" kern="100" dirty="0">
                <a:solidFill>
                  <a:schemeClr val="accent6"/>
                </a:solidFill>
                <a:effectLst/>
                <a:latin typeface="Azo Sans Medium" panose="020B0603030303020204" pitchFamily="34" charset="77"/>
                <a:ea typeface="Calibri" panose="020F0502020204030204" pitchFamily="34" charset="0"/>
                <a:cs typeface="Calibri" panose="020F0502020204030204" pitchFamily="34" charset="0"/>
              </a:rPr>
            </a:br>
            <a:r>
              <a:rPr lang="en-US" sz="1800" b="1" kern="100" dirty="0">
                <a:solidFill>
                  <a:schemeClr val="accent6"/>
                </a:solidFill>
                <a:effectLst/>
                <a:latin typeface="Azo Sans Medium" panose="020B0603030303020204" pitchFamily="34" charset="77"/>
                <a:ea typeface="Calibri" panose="020F0502020204030204" pitchFamily="34" charset="0"/>
                <a:cs typeface="Calibri" panose="020F0502020204030204" pitchFamily="34" charset="0"/>
              </a:rPr>
              <a:t>Pray now that God would have mercy on the millions who are suffering and comfort those who have lost loved ones. Ask God to bless the efforts of those distributing aid. Pray He will provide opportunities for them to share His love.</a:t>
            </a:r>
            <a:br>
              <a:rPr lang="en-US" sz="1800" b="1" kern="100" dirty="0">
                <a:solidFill>
                  <a:schemeClr val="accent6"/>
                </a:solidFill>
                <a:effectLst/>
                <a:latin typeface="Azo Sans Medium" panose="020B0603030303020204" pitchFamily="34" charset="77"/>
                <a:ea typeface="Calibri" panose="020F0502020204030204" pitchFamily="34" charset="0"/>
                <a:cs typeface="Calibri" panose="020F0502020204030204" pitchFamily="34" charset="0"/>
              </a:rPr>
            </a:br>
            <a:endParaRPr lang="en-US" sz="1800" b="1" kern="100" dirty="0">
              <a:solidFill>
                <a:schemeClr val="accent6"/>
              </a:solidFill>
              <a:effectLst/>
              <a:latin typeface="Azo Sans Medium" panose="020B0603030303020204" pitchFamily="34" charset="77"/>
              <a:ea typeface="Calibri" panose="020F0502020204030204" pitchFamily="34" charset="0"/>
              <a:cs typeface="Calibri" panose="020F0502020204030204" pitchFamily="34" charset="0"/>
            </a:endParaRPr>
          </a:p>
          <a:p>
            <a:pPr marL="0" marR="0">
              <a:lnSpc>
                <a:spcPct val="107000"/>
              </a:lnSpc>
              <a:spcBef>
                <a:spcPts val="0"/>
              </a:spcBef>
              <a:spcAft>
                <a:spcPts val="800"/>
              </a:spcAft>
            </a:pPr>
            <a:endParaRPr lang="en-US" sz="1800" b="1" kern="100" dirty="0">
              <a:solidFill>
                <a:schemeClr val="accent6"/>
              </a:solidFill>
              <a:effectLst/>
              <a:latin typeface="Azo Sans" panose="020B0603030303020204" pitchFamily="34" charset="77"/>
              <a:ea typeface="Calibri" panose="020F0502020204030204" pitchFamily="34" charset="0"/>
              <a:cs typeface="Times New Roman" panose="02020603050405020304" pitchFamily="18" charset="0"/>
            </a:endParaRPr>
          </a:p>
          <a:p>
            <a:pPr marL="0" marR="0">
              <a:spcBef>
                <a:spcPts val="0"/>
              </a:spcBef>
              <a:spcAft>
                <a:spcPts val="0"/>
              </a:spcAft>
            </a:pPr>
            <a:r>
              <a:rPr lang="en-US" sz="2000" i="1" dirty="0">
                <a:solidFill>
                  <a:schemeClr val="accent6"/>
                </a:solidFill>
                <a:effectLst/>
                <a:latin typeface="Proforma Medium" pitchFamily="2" charset="0"/>
                <a:ea typeface="Times New Roman" panose="02020603050405020304" pitchFamily="18" charset="0"/>
              </a:rPr>
              <a:t>“I lift up my eyes to the hills. From where does my help come? My help comes from the Lord, who made heaven and earth.” </a:t>
            </a:r>
            <a:br>
              <a:rPr lang="en-US" sz="1800" b="1" dirty="0">
                <a:solidFill>
                  <a:schemeClr val="accent6"/>
                </a:solidFill>
                <a:effectLst/>
                <a:latin typeface="Azo Sans" panose="020B0603030303020204" pitchFamily="34" charset="77"/>
                <a:ea typeface="Times New Roman" panose="02020603050405020304" pitchFamily="18" charset="0"/>
              </a:rPr>
            </a:br>
            <a:r>
              <a:rPr lang="en-US" sz="1800" b="1" dirty="0">
                <a:solidFill>
                  <a:schemeClr val="accent6"/>
                </a:solidFill>
                <a:effectLst/>
                <a:latin typeface="Azo Sans" panose="020B0603030303020204" pitchFamily="34" charset="77"/>
                <a:ea typeface="Times New Roman" panose="02020603050405020304" pitchFamily="18" charset="0"/>
              </a:rPr>
              <a:t>Psalm 121:1-2 </a:t>
            </a:r>
          </a:p>
        </p:txBody>
      </p:sp>
      <p:cxnSp>
        <p:nvCxnSpPr>
          <p:cNvPr id="3" name="Straight Connector 2">
            <a:extLst>
              <a:ext uri="{FF2B5EF4-FFF2-40B4-BE49-F238E27FC236}">
                <a16:creationId xmlns:a16="http://schemas.microsoft.com/office/drawing/2014/main" id="{E7E8EC93-0DD3-F68A-F6C2-D798F1F69A36}"/>
              </a:ext>
            </a:extLst>
          </p:cNvPr>
          <p:cNvCxnSpPr>
            <a:cxnSpLocks/>
          </p:cNvCxnSpPr>
          <p:nvPr/>
        </p:nvCxnSpPr>
        <p:spPr>
          <a:xfrm>
            <a:off x="7303870" y="4917508"/>
            <a:ext cx="2503367"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F9CD47FF-C12B-30AB-2613-5C54E3D177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8880" y="6002845"/>
            <a:ext cx="441441" cy="643509"/>
          </a:xfrm>
          <a:prstGeom prst="rect">
            <a:avLst/>
          </a:prstGeom>
        </p:spPr>
      </p:pic>
    </p:spTree>
    <p:extLst>
      <p:ext uri="{BB962C8B-B14F-4D97-AF65-F5344CB8AC3E}">
        <p14:creationId xmlns:p14="http://schemas.microsoft.com/office/powerpoint/2010/main" val="112387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EEBB10B-4E8B-B503-E3E9-6A6A804ABABD}"/>
              </a:ext>
            </a:extLst>
          </p:cNvPr>
          <p:cNvPicPr>
            <a:picLocks noChangeAspect="1"/>
          </p:cNvPicPr>
          <p:nvPr/>
        </p:nvPicPr>
        <p:blipFill rotWithShape="1">
          <a:blip r:embed="rId3"/>
          <a:srcRect r="8300"/>
          <a:stretch/>
        </p:blipFill>
        <p:spPr>
          <a:xfrm>
            <a:off x="2752165" y="-5"/>
            <a:ext cx="9439835" cy="6862843"/>
          </a:xfrm>
          <a:prstGeom prst="rect">
            <a:avLst/>
          </a:prstGeom>
        </p:spPr>
      </p:pic>
      <p:pic>
        <p:nvPicPr>
          <p:cNvPr id="5" name="Graphic 4">
            <a:extLst>
              <a:ext uri="{FF2B5EF4-FFF2-40B4-BE49-F238E27FC236}">
                <a16:creationId xmlns:a16="http://schemas.microsoft.com/office/drawing/2014/main" id="{DB269D77-F764-F056-F19B-8752A230DC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61679" y="5850445"/>
            <a:ext cx="441441" cy="643509"/>
          </a:xfrm>
          <a:prstGeom prst="rect">
            <a:avLst/>
          </a:prstGeom>
        </p:spPr>
      </p:pic>
      <p:sp>
        <p:nvSpPr>
          <p:cNvPr id="7" name="Rectangle 6">
            <a:extLst>
              <a:ext uri="{FF2B5EF4-FFF2-40B4-BE49-F238E27FC236}">
                <a16:creationId xmlns:a16="http://schemas.microsoft.com/office/drawing/2014/main" id="{FDABF0E7-3565-F209-54B4-610446F11D99}"/>
              </a:ext>
            </a:extLst>
          </p:cNvPr>
          <p:cNvSpPr/>
          <p:nvPr/>
        </p:nvSpPr>
        <p:spPr>
          <a:xfrm>
            <a:off x="2" y="0"/>
            <a:ext cx="4922727"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3663CD-A2F0-17D8-AFFB-40678CE56B26}"/>
              </a:ext>
            </a:extLst>
          </p:cNvPr>
          <p:cNvSpPr txBox="1"/>
          <p:nvPr/>
        </p:nvSpPr>
        <p:spPr>
          <a:xfrm>
            <a:off x="489089" y="595993"/>
            <a:ext cx="4295853" cy="5940088"/>
          </a:xfrm>
          <a:prstGeom prst="rect">
            <a:avLst/>
          </a:prstGeom>
          <a:noFill/>
        </p:spPr>
        <p:txBody>
          <a:bodyPr wrap="square" rtlCol="0">
            <a:spAutoFit/>
          </a:bodyPr>
          <a:lstStyle/>
          <a:p>
            <a:r>
              <a:rPr lang="en-US" sz="2400" b="1" dirty="0">
                <a:solidFill>
                  <a:schemeClr val="accent3"/>
                </a:solidFill>
                <a:latin typeface="Azo Sans" panose="020B0603030303020204" pitchFamily="34" charset="77"/>
              </a:rPr>
              <a:t>PRAY FOR LOSTNESS</a:t>
            </a:r>
          </a:p>
          <a:p>
            <a:pPr marL="0" marR="0" fontAlgn="base">
              <a:spcBef>
                <a:spcPts val="0"/>
              </a:spcBef>
              <a:spcAft>
                <a:spcPts val="0"/>
              </a:spcAft>
            </a:pPr>
            <a:br>
              <a:rPr lang="en-US" sz="800" b="1" dirty="0">
                <a:solidFill>
                  <a:schemeClr val="accent6"/>
                </a:solidFill>
                <a:effectLst/>
                <a:latin typeface="Azo Sans Medium" panose="020B0603030303020204" pitchFamily="34" charset="77"/>
                <a:ea typeface="Times New Roman" panose="02020603050405020304" pitchFamily="18" charset="0"/>
              </a:rPr>
            </a:br>
            <a:r>
              <a:rPr lang="en-US" sz="1800" b="1" dirty="0">
                <a:solidFill>
                  <a:schemeClr val="accent6"/>
                </a:solidFill>
                <a:effectLst/>
                <a:latin typeface="Azo Sans Medium" panose="020B0603030303020204" pitchFamily="34" charset="77"/>
                <a:ea typeface="Times New Roman" panose="02020603050405020304" pitchFamily="18" charset="0"/>
              </a:rPr>
              <a:t>Rockets are launched and the streets are filled with violence. Amid this chaos, the lost are living and dying in darkness. While the nations rage, God is still in control and near to all who call out to Him.</a:t>
            </a:r>
            <a:br>
              <a:rPr lang="en-US" sz="1800" b="1" dirty="0">
                <a:solidFill>
                  <a:schemeClr val="accent6"/>
                </a:solidFill>
                <a:effectLst/>
                <a:latin typeface="Azo Sans Medium" panose="020B0603030303020204" pitchFamily="34" charset="77"/>
                <a:ea typeface="Times New Roman" panose="02020603050405020304" pitchFamily="18" charset="0"/>
              </a:rPr>
            </a:br>
            <a:br>
              <a:rPr lang="en-US" sz="1800" b="1" dirty="0">
                <a:solidFill>
                  <a:schemeClr val="accent6"/>
                </a:solidFill>
                <a:effectLst/>
                <a:latin typeface="Azo Sans Medium" panose="020B0603030303020204" pitchFamily="34" charset="77"/>
                <a:ea typeface="Times New Roman" panose="02020603050405020304" pitchFamily="18" charset="0"/>
              </a:rPr>
            </a:br>
            <a:r>
              <a:rPr lang="en-US" sz="1800" b="1" dirty="0">
                <a:solidFill>
                  <a:schemeClr val="accent6"/>
                </a:solidFill>
                <a:effectLst/>
                <a:latin typeface="Azo Sans Medium" panose="020B0603030303020204" pitchFamily="34" charset="77"/>
                <a:ea typeface="Times New Roman" panose="02020603050405020304" pitchFamily="18" charset="0"/>
                <a:cs typeface="Times New Roman" panose="02020603050405020304" pitchFamily="18" charset="0"/>
              </a:rPr>
              <a:t>Pray that God will use current events </a:t>
            </a:r>
            <a:br>
              <a:rPr lang="en-US" sz="1800" b="1" dirty="0">
                <a:solidFill>
                  <a:schemeClr val="accent6"/>
                </a:solidFill>
                <a:effectLst/>
                <a:latin typeface="Azo Sans Medium" panose="020B0603030303020204" pitchFamily="34" charset="77"/>
                <a:ea typeface="Times New Roman" panose="02020603050405020304" pitchFamily="18" charset="0"/>
                <a:cs typeface="Times New Roman" panose="02020603050405020304" pitchFamily="18" charset="0"/>
              </a:rPr>
            </a:br>
            <a:r>
              <a:rPr lang="en-US" sz="1800" b="1" dirty="0">
                <a:solidFill>
                  <a:schemeClr val="accent6"/>
                </a:solidFill>
                <a:effectLst/>
                <a:latin typeface="Azo Sans Medium" panose="020B0603030303020204" pitchFamily="34" charset="77"/>
                <a:ea typeface="Times New Roman" panose="02020603050405020304" pitchFamily="18" charset="0"/>
                <a:cs typeface="Times New Roman" panose="02020603050405020304" pitchFamily="18" charset="0"/>
              </a:rPr>
              <a:t>to draw the lost into a relationship with His Son.</a:t>
            </a:r>
            <a:br>
              <a:rPr lang="en-US" sz="1800" b="1" dirty="0">
                <a:solidFill>
                  <a:schemeClr val="accent6"/>
                </a:solidFill>
                <a:effectLst/>
                <a:latin typeface="Azo Sans Medium" panose="020B0603030303020204" pitchFamily="34" charset="77"/>
                <a:ea typeface="Times New Roman" panose="02020603050405020304" pitchFamily="18" charset="0"/>
                <a:cs typeface="Times New Roman" panose="02020603050405020304" pitchFamily="18" charset="0"/>
              </a:rPr>
            </a:br>
            <a:br>
              <a:rPr lang="en-US" sz="1800" b="1" dirty="0">
                <a:solidFill>
                  <a:schemeClr val="accent6"/>
                </a:solidFill>
                <a:effectLst/>
                <a:latin typeface="Azo Sans Medium" panose="020B0603030303020204" pitchFamily="34" charset="77"/>
                <a:ea typeface="Times New Roman" panose="02020603050405020304" pitchFamily="18" charset="0"/>
                <a:cs typeface="Times New Roman" panose="02020603050405020304" pitchFamily="18" charset="0"/>
              </a:rPr>
            </a:br>
            <a:br>
              <a:rPr lang="en-US" sz="1800" b="1" dirty="0">
                <a:solidFill>
                  <a:schemeClr val="accent6"/>
                </a:solidFill>
                <a:effectLst/>
                <a:latin typeface="Azo Sans Medium" panose="020B0603030303020204" pitchFamily="34" charset="77"/>
                <a:ea typeface="Times New Roman" panose="02020603050405020304" pitchFamily="18" charset="0"/>
                <a:cs typeface="Times New Roman" panose="02020603050405020304" pitchFamily="18" charset="0"/>
              </a:rPr>
            </a:br>
            <a:endParaRPr lang="en-US" sz="1800" b="1" dirty="0">
              <a:solidFill>
                <a:schemeClr val="accent6"/>
              </a:solidFill>
              <a:effectLst/>
              <a:latin typeface="Azo Sans Medium" panose="020B0603030303020204" pitchFamily="34" charset="77"/>
              <a:ea typeface="Times New Roman" panose="02020603050405020304" pitchFamily="18" charset="0"/>
            </a:endParaRPr>
          </a:p>
          <a:p>
            <a:pPr marL="0" marR="0"/>
            <a:r>
              <a:rPr lang="en-US" sz="2000" i="1" dirty="0">
                <a:solidFill>
                  <a:schemeClr val="accent6"/>
                </a:solidFill>
                <a:effectLst/>
                <a:latin typeface="Proforma Medium" pitchFamily="2" charset="0"/>
                <a:ea typeface="Calibri" panose="020F0502020204030204" pitchFamily="34" charset="0"/>
              </a:rPr>
              <a:t>“But seek first the kingdom of God and his righteousness, and all these things will be added to you.” </a:t>
            </a:r>
            <a:r>
              <a:rPr lang="en-US" sz="1800" b="1" dirty="0">
                <a:solidFill>
                  <a:schemeClr val="accent6"/>
                </a:solidFill>
                <a:effectLst/>
                <a:latin typeface="Azo Sans" panose="020B0603030303020204" pitchFamily="34" charset="77"/>
                <a:ea typeface="Calibri" panose="020F0502020204030204" pitchFamily="34" charset="0"/>
              </a:rPr>
              <a:t>Matthew 6:33</a:t>
            </a:r>
            <a:endParaRPr lang="en-US" sz="1800" b="1" dirty="0">
              <a:solidFill>
                <a:schemeClr val="accent6"/>
              </a:solidFill>
              <a:effectLst/>
              <a:latin typeface="Azo Sans" panose="020B0603030303020204" pitchFamily="34" charset="77"/>
              <a:ea typeface="Times New Roman" panose="02020603050405020304" pitchFamily="18" charset="0"/>
            </a:endParaRPr>
          </a:p>
          <a:p>
            <a:pPr marL="0" marR="0" fontAlgn="base">
              <a:spcBef>
                <a:spcPts val="0"/>
              </a:spcBef>
              <a:spcAft>
                <a:spcPts val="0"/>
              </a:spcAft>
            </a:pPr>
            <a:br>
              <a:rPr lang="en-US" sz="1800" b="1" dirty="0">
                <a:solidFill>
                  <a:schemeClr val="accent6"/>
                </a:solidFill>
                <a:effectLst/>
                <a:latin typeface="Azo Sans Medium" panose="020B0603030303020204" pitchFamily="34" charset="77"/>
                <a:ea typeface="Times New Roman" panose="02020603050405020304" pitchFamily="18" charset="0"/>
              </a:rPr>
            </a:br>
            <a:br>
              <a:rPr lang="en-US" sz="1800" b="1" dirty="0">
                <a:solidFill>
                  <a:schemeClr val="accent6"/>
                </a:solidFill>
                <a:effectLst/>
                <a:latin typeface="Azo Sans Medium" panose="020B0603030303020204" pitchFamily="34" charset="77"/>
                <a:ea typeface="Times New Roman" panose="02020603050405020304" pitchFamily="18" charset="0"/>
              </a:rPr>
            </a:br>
            <a:endParaRPr lang="en-US" sz="1800" b="1" dirty="0">
              <a:solidFill>
                <a:schemeClr val="accent6"/>
              </a:solidFill>
              <a:effectLst/>
              <a:latin typeface="Azo Sans Medium" panose="020B0603030303020204" pitchFamily="34" charset="77"/>
              <a:ea typeface="Times New Roman" panose="02020603050405020304" pitchFamily="18" charset="0"/>
            </a:endParaRPr>
          </a:p>
        </p:txBody>
      </p:sp>
      <p:cxnSp>
        <p:nvCxnSpPr>
          <p:cNvPr id="4" name="Straight Connector 3">
            <a:extLst>
              <a:ext uri="{FF2B5EF4-FFF2-40B4-BE49-F238E27FC236}">
                <a16:creationId xmlns:a16="http://schemas.microsoft.com/office/drawing/2014/main" id="{7B58CA2C-3D1C-CE24-C470-E4679DE0C3E8}"/>
              </a:ext>
            </a:extLst>
          </p:cNvPr>
          <p:cNvCxnSpPr>
            <a:cxnSpLocks/>
          </p:cNvCxnSpPr>
          <p:nvPr/>
        </p:nvCxnSpPr>
        <p:spPr>
          <a:xfrm>
            <a:off x="489088" y="4271268"/>
            <a:ext cx="3048522"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6212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A03E7C9-27D3-D25E-138F-D72FC18DD41E}"/>
              </a:ext>
            </a:extLst>
          </p:cNvPr>
          <p:cNvPicPr>
            <a:picLocks noChangeAspect="1"/>
          </p:cNvPicPr>
          <p:nvPr/>
        </p:nvPicPr>
        <p:blipFill rotWithShape="1">
          <a:blip r:embed="rId3"/>
          <a:srcRect l="-464" r="8185"/>
          <a:stretch/>
        </p:blipFill>
        <p:spPr>
          <a:xfrm>
            <a:off x="2713867" y="-1"/>
            <a:ext cx="9482401" cy="6858001"/>
          </a:xfrm>
          <a:prstGeom prst="rect">
            <a:avLst/>
          </a:prstGeom>
        </p:spPr>
      </p:pic>
      <p:pic>
        <p:nvPicPr>
          <p:cNvPr id="5" name="Graphic 4">
            <a:extLst>
              <a:ext uri="{FF2B5EF4-FFF2-40B4-BE49-F238E27FC236}">
                <a16:creationId xmlns:a16="http://schemas.microsoft.com/office/drawing/2014/main" id="{7F38B64D-B933-BB4B-8D55-CD9E83C6A7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61679" y="5850445"/>
            <a:ext cx="441441" cy="643509"/>
          </a:xfrm>
          <a:prstGeom prst="rect">
            <a:avLst/>
          </a:prstGeom>
        </p:spPr>
      </p:pic>
      <p:sp>
        <p:nvSpPr>
          <p:cNvPr id="7" name="Rectangle 6">
            <a:extLst>
              <a:ext uri="{FF2B5EF4-FFF2-40B4-BE49-F238E27FC236}">
                <a16:creationId xmlns:a16="http://schemas.microsoft.com/office/drawing/2014/main" id="{4A63294C-8DAF-6D87-B214-36C4B2212FA4}"/>
              </a:ext>
            </a:extLst>
          </p:cNvPr>
          <p:cNvSpPr/>
          <p:nvPr/>
        </p:nvSpPr>
        <p:spPr>
          <a:xfrm>
            <a:off x="1" y="0"/>
            <a:ext cx="5085566"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3663CD-A2F0-17D8-AFFB-40678CE56B26}"/>
              </a:ext>
            </a:extLst>
          </p:cNvPr>
          <p:cNvSpPr txBox="1"/>
          <p:nvPr/>
        </p:nvSpPr>
        <p:spPr>
          <a:xfrm>
            <a:off x="489088" y="595993"/>
            <a:ext cx="4379443" cy="5724644"/>
          </a:xfrm>
          <a:prstGeom prst="rect">
            <a:avLst/>
          </a:prstGeom>
          <a:noFill/>
        </p:spPr>
        <p:txBody>
          <a:bodyPr wrap="square" rtlCol="0">
            <a:spAutoFit/>
          </a:bodyPr>
          <a:lstStyle/>
          <a:p>
            <a:r>
              <a:rPr lang="en-US" sz="2400" b="1" dirty="0">
                <a:solidFill>
                  <a:schemeClr val="accent3"/>
                </a:solidFill>
                <a:latin typeface="Azo Sans" panose="020B0603030303020204" pitchFamily="34" charset="77"/>
              </a:rPr>
              <a:t>PRAY FOR GOSPEL ACCESS</a:t>
            </a:r>
          </a:p>
          <a:p>
            <a:pPr marL="0" marR="0" fontAlgn="base"/>
            <a:br>
              <a:rPr lang="en-US" sz="800" b="1" dirty="0">
                <a:solidFill>
                  <a:schemeClr val="accent6"/>
                </a:solidFill>
                <a:effectLst/>
                <a:latin typeface="Azo Sans Medium" panose="020B0603030303020204" pitchFamily="34" charset="77"/>
                <a:ea typeface="Times New Roman" panose="02020603050405020304" pitchFamily="18" charset="0"/>
              </a:rPr>
            </a:br>
            <a:r>
              <a:rPr lang="en-US" sz="1800" b="1" dirty="0">
                <a:solidFill>
                  <a:schemeClr val="accent6"/>
                </a:solidFill>
                <a:effectLst/>
                <a:latin typeface="Azo Sans Medium" panose="020B0603030303020204" pitchFamily="34" charset="77"/>
                <a:ea typeface="Times New Roman" panose="02020603050405020304" pitchFamily="18" charset="0"/>
              </a:rPr>
              <a:t>Believers are walking through this crisis with non-believing neighbors, friends, and family members.</a:t>
            </a:r>
          </a:p>
          <a:p>
            <a:pPr marL="0" marR="0" fontAlgn="base"/>
            <a:br>
              <a:rPr lang="en-US" sz="1800" b="1" dirty="0">
                <a:solidFill>
                  <a:schemeClr val="accent6"/>
                </a:solidFill>
                <a:effectLst/>
                <a:latin typeface="Azo Sans Medium" panose="020B0603030303020204" pitchFamily="34" charset="77"/>
                <a:ea typeface="Calibri" panose="020F0502020204030204" pitchFamily="34" charset="0"/>
                <a:cs typeface="Times New Roman" panose="02020603050405020304" pitchFamily="18" charset="0"/>
              </a:rPr>
            </a:br>
            <a:r>
              <a:rPr lang="en-US" sz="1800" b="1" dirty="0">
                <a:solidFill>
                  <a:schemeClr val="accent6"/>
                </a:solidFill>
                <a:effectLst/>
                <a:latin typeface="Azo Sans Medium" panose="020B0603030303020204" pitchFamily="34" charset="77"/>
                <a:ea typeface="Calibri" panose="020F0502020204030204" pitchFamily="34" charset="0"/>
                <a:cs typeface="Times New Roman" panose="02020603050405020304" pitchFamily="18" charset="0"/>
              </a:rPr>
              <a:t>Pray that </a:t>
            </a:r>
            <a:r>
              <a:rPr lang="en-US" sz="1800" b="1" dirty="0">
                <a:solidFill>
                  <a:schemeClr val="accent6"/>
                </a:solidFill>
                <a:effectLst/>
                <a:latin typeface="Azo Sans Medium" panose="020B0603030303020204" pitchFamily="34" charset="77"/>
                <a:ea typeface="Times New Roman" panose="02020603050405020304" pitchFamily="18" charset="0"/>
                <a:cs typeface="Times New Roman" panose="02020603050405020304" pitchFamily="18" charset="0"/>
              </a:rPr>
              <a:t>believers </a:t>
            </a:r>
            <a:r>
              <a:rPr lang="en-US" sz="1800" b="1" dirty="0">
                <a:solidFill>
                  <a:schemeClr val="accent6"/>
                </a:solidFill>
                <a:effectLst/>
                <a:latin typeface="Azo Sans Medium" panose="020B0603030303020204" pitchFamily="34" charset="77"/>
                <a:ea typeface="Calibri" panose="020F0502020204030204" pitchFamily="34" charset="0"/>
                <a:cs typeface="Times New Roman" panose="02020603050405020304" pitchFamily="18" charset="0"/>
              </a:rPr>
              <a:t>will have attitudes of peace amid the current situation. Pray that </a:t>
            </a:r>
            <a:r>
              <a:rPr lang="en-US" sz="1800" b="1" dirty="0">
                <a:solidFill>
                  <a:schemeClr val="accent6"/>
                </a:solidFill>
                <a:effectLst/>
                <a:latin typeface="Azo Sans Medium" panose="020B0603030303020204" pitchFamily="34" charset="77"/>
                <a:ea typeface="Times New Roman" panose="02020603050405020304" pitchFamily="18" charset="0"/>
                <a:cs typeface="Times New Roman" panose="02020603050405020304" pitchFamily="18" charset="0"/>
              </a:rPr>
              <a:t>the</a:t>
            </a:r>
            <a:r>
              <a:rPr lang="en-US" sz="1800" b="1" dirty="0">
                <a:solidFill>
                  <a:schemeClr val="accent6"/>
                </a:solidFill>
                <a:effectLst/>
                <a:latin typeface="Azo Sans Medium" panose="020B0603030303020204" pitchFamily="34" charset="77"/>
                <a:ea typeface="Calibri" panose="020F0502020204030204" pitchFamily="34" charset="0"/>
                <a:cs typeface="Times New Roman" panose="02020603050405020304" pitchFamily="18" charset="0"/>
              </a:rPr>
              <a:t> </a:t>
            </a:r>
            <a:r>
              <a:rPr lang="en-US" sz="1800" b="1" dirty="0">
                <a:solidFill>
                  <a:schemeClr val="accent6"/>
                </a:solidFill>
                <a:effectLst/>
                <a:latin typeface="Azo Sans Medium" panose="020B0603030303020204" pitchFamily="34" charset="77"/>
                <a:ea typeface="Times New Roman" panose="02020603050405020304" pitchFamily="18" charset="0"/>
                <a:cs typeface="Times New Roman" panose="02020603050405020304" pitchFamily="18" charset="0"/>
              </a:rPr>
              <a:t>lost </a:t>
            </a:r>
            <a:r>
              <a:rPr lang="en-US" sz="1800" b="1" dirty="0">
                <a:solidFill>
                  <a:schemeClr val="accent6"/>
                </a:solidFill>
                <a:effectLst/>
                <a:latin typeface="Azo Sans Medium" panose="020B0603030303020204" pitchFamily="34" charset="77"/>
                <a:ea typeface="Calibri" panose="020F0502020204030204" pitchFamily="34" charset="0"/>
                <a:cs typeface="Times New Roman" panose="02020603050405020304" pitchFamily="18" charset="0"/>
              </a:rPr>
              <a:t>will ask them </a:t>
            </a:r>
            <a:r>
              <a:rPr lang="en-US" sz="1800" b="1" dirty="0">
                <a:solidFill>
                  <a:schemeClr val="accent6"/>
                </a:solidFill>
                <a:effectLst/>
                <a:latin typeface="Azo Sans Medium" panose="020B0603030303020204" pitchFamily="34" charset="77"/>
                <a:ea typeface="Times New Roman" panose="02020603050405020304" pitchFamily="18" charset="0"/>
                <a:cs typeface="Times New Roman" panose="02020603050405020304" pitchFamily="18" charset="0"/>
              </a:rPr>
              <a:t>about the peace they have in</a:t>
            </a:r>
            <a:r>
              <a:rPr lang="en-US" sz="1800" b="1" dirty="0">
                <a:solidFill>
                  <a:schemeClr val="accent6"/>
                </a:solidFill>
                <a:effectLst/>
                <a:latin typeface="Azo Sans Medium" panose="020B0603030303020204" pitchFamily="34" charset="77"/>
                <a:ea typeface="Calibri" panose="020F0502020204030204" pitchFamily="34" charset="0"/>
                <a:cs typeface="Times New Roman" panose="02020603050405020304" pitchFamily="18" charset="0"/>
              </a:rPr>
              <a:t> times of trouble.</a:t>
            </a:r>
            <a:br>
              <a:rPr lang="en-US" sz="1800" b="1" dirty="0">
                <a:solidFill>
                  <a:schemeClr val="accent6"/>
                </a:solidFill>
                <a:effectLst/>
                <a:latin typeface="Azo Sans Medium" panose="020B0603030303020204" pitchFamily="34" charset="77"/>
                <a:ea typeface="Calibri" panose="020F0502020204030204" pitchFamily="34" charset="0"/>
                <a:cs typeface="Times New Roman" panose="02020603050405020304" pitchFamily="18" charset="0"/>
              </a:rPr>
            </a:br>
            <a:br>
              <a:rPr lang="en-US" sz="1800" b="1" dirty="0">
                <a:solidFill>
                  <a:schemeClr val="accent6"/>
                </a:solidFill>
                <a:effectLst/>
                <a:latin typeface="Azo Sans Medium" panose="020B0603030303020204" pitchFamily="34" charset="77"/>
                <a:ea typeface="Calibri" panose="020F0502020204030204" pitchFamily="34" charset="0"/>
                <a:cs typeface="Times New Roman" panose="02020603050405020304" pitchFamily="18" charset="0"/>
              </a:rPr>
            </a:br>
            <a:br>
              <a:rPr lang="en-US" sz="1800" b="1" dirty="0">
                <a:solidFill>
                  <a:schemeClr val="accent6"/>
                </a:solidFill>
                <a:effectLst/>
                <a:latin typeface="Azo Sans Medium" panose="020B0603030303020204" pitchFamily="34" charset="77"/>
                <a:ea typeface="Calibri" panose="020F0502020204030204" pitchFamily="34" charset="0"/>
                <a:cs typeface="Times New Roman" panose="02020603050405020304" pitchFamily="18" charset="0"/>
              </a:rPr>
            </a:br>
            <a:r>
              <a:rPr lang="en-US" sz="1800" b="1" dirty="0">
                <a:solidFill>
                  <a:schemeClr val="accent6"/>
                </a:solidFill>
                <a:effectLst/>
                <a:latin typeface="Azo Sans Medium" panose="020B0603030303020204" pitchFamily="34" charset="77"/>
                <a:ea typeface="Times New Roman" panose="02020603050405020304" pitchFamily="18" charset="0"/>
                <a:cs typeface="Times New Roman" panose="02020603050405020304" pitchFamily="18" charset="0"/>
              </a:rPr>
              <a:t> </a:t>
            </a:r>
            <a:endParaRPr lang="en-US" sz="1800" b="1" dirty="0">
              <a:solidFill>
                <a:schemeClr val="accent6"/>
              </a:solidFill>
              <a:effectLst/>
              <a:latin typeface="Azo Sans Medium" panose="020B0603030303020204" pitchFamily="34" charset="77"/>
              <a:ea typeface="Times New Roman" panose="02020603050405020304" pitchFamily="18" charset="0"/>
            </a:endParaRPr>
          </a:p>
          <a:p>
            <a:pPr marL="0" marR="0" fontAlgn="base"/>
            <a:r>
              <a:rPr lang="en-US" sz="2000" i="1" dirty="0">
                <a:solidFill>
                  <a:schemeClr val="accent6"/>
                </a:solidFill>
                <a:effectLst/>
                <a:latin typeface="Proforma Medium" pitchFamily="2" charset="0"/>
                <a:ea typeface="Times New Roman" panose="02020603050405020304" pitchFamily="18" charset="0"/>
              </a:rPr>
              <a:t>“But in your hearts honor Christ the Lord as holy, always being prepared to make a defense to anyone who asks you for a reason for the hope that is in you; yet do </a:t>
            </a:r>
            <a:br>
              <a:rPr lang="en-US" sz="2000" i="1" dirty="0">
                <a:solidFill>
                  <a:schemeClr val="accent6"/>
                </a:solidFill>
                <a:effectLst/>
                <a:latin typeface="Proforma Medium" pitchFamily="2" charset="0"/>
                <a:ea typeface="Times New Roman" panose="02020603050405020304" pitchFamily="18" charset="0"/>
              </a:rPr>
            </a:br>
            <a:r>
              <a:rPr lang="en-US" sz="2000" i="1" dirty="0">
                <a:solidFill>
                  <a:schemeClr val="accent6"/>
                </a:solidFill>
                <a:effectLst/>
                <a:latin typeface="Proforma Medium" pitchFamily="2" charset="0"/>
                <a:ea typeface="Times New Roman" panose="02020603050405020304" pitchFamily="18" charset="0"/>
              </a:rPr>
              <a:t>it with gentleness and respect.” </a:t>
            </a:r>
            <a:br>
              <a:rPr lang="en-US" sz="2000" i="1" dirty="0">
                <a:solidFill>
                  <a:schemeClr val="accent6"/>
                </a:solidFill>
                <a:effectLst/>
                <a:latin typeface="Proforma Medium" pitchFamily="2" charset="0"/>
                <a:ea typeface="Times New Roman" panose="02020603050405020304" pitchFamily="18" charset="0"/>
              </a:rPr>
            </a:br>
            <a:r>
              <a:rPr lang="en-US" sz="1800" b="1" dirty="0">
                <a:solidFill>
                  <a:schemeClr val="accent6"/>
                </a:solidFill>
                <a:effectLst/>
                <a:latin typeface="Azo Sans" panose="020B0603030303020204" pitchFamily="34" charset="77"/>
                <a:ea typeface="Times New Roman" panose="02020603050405020304" pitchFamily="18" charset="0"/>
              </a:rPr>
              <a:t>1 Peter 3:15</a:t>
            </a:r>
          </a:p>
        </p:txBody>
      </p:sp>
      <p:cxnSp>
        <p:nvCxnSpPr>
          <p:cNvPr id="3" name="Straight Connector 2">
            <a:extLst>
              <a:ext uri="{FF2B5EF4-FFF2-40B4-BE49-F238E27FC236}">
                <a16:creationId xmlns:a16="http://schemas.microsoft.com/office/drawing/2014/main" id="{E7E8EC93-0DD3-F68A-F6C2-D798F1F69A36}"/>
              </a:ext>
            </a:extLst>
          </p:cNvPr>
          <p:cNvCxnSpPr>
            <a:cxnSpLocks/>
          </p:cNvCxnSpPr>
          <p:nvPr/>
        </p:nvCxnSpPr>
        <p:spPr>
          <a:xfrm>
            <a:off x="489088" y="4002239"/>
            <a:ext cx="3048522"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998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522020-A7EF-DD84-A298-408C80179BB4}"/>
              </a:ext>
            </a:extLst>
          </p:cNvPr>
          <p:cNvPicPr>
            <a:picLocks noChangeAspect="1"/>
          </p:cNvPicPr>
          <p:nvPr/>
        </p:nvPicPr>
        <p:blipFill rotWithShape="1">
          <a:blip r:embed="rId3"/>
          <a:srcRect l="7677"/>
          <a:stretch/>
        </p:blipFill>
        <p:spPr>
          <a:xfrm>
            <a:off x="0" y="0"/>
            <a:ext cx="9496548" cy="6864928"/>
          </a:xfrm>
          <a:prstGeom prst="rect">
            <a:avLst/>
          </a:prstGeom>
        </p:spPr>
      </p:pic>
      <p:pic>
        <p:nvPicPr>
          <p:cNvPr id="4" name="Graphic 3">
            <a:extLst>
              <a:ext uri="{FF2B5EF4-FFF2-40B4-BE49-F238E27FC236}">
                <a16:creationId xmlns:a16="http://schemas.microsoft.com/office/drawing/2014/main" id="{914E36BD-F839-DE82-AC31-05CC810C4A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61679" y="5850445"/>
            <a:ext cx="441441" cy="643509"/>
          </a:xfrm>
          <a:prstGeom prst="rect">
            <a:avLst/>
          </a:prstGeom>
        </p:spPr>
      </p:pic>
      <p:sp>
        <p:nvSpPr>
          <p:cNvPr id="7" name="Rectangle 6">
            <a:extLst>
              <a:ext uri="{FF2B5EF4-FFF2-40B4-BE49-F238E27FC236}">
                <a16:creationId xmlns:a16="http://schemas.microsoft.com/office/drawing/2014/main" id="{136B64A8-78A8-9BAE-1C6B-967E7FF12D42}"/>
              </a:ext>
            </a:extLst>
          </p:cNvPr>
          <p:cNvSpPr/>
          <p:nvPr/>
        </p:nvSpPr>
        <p:spPr>
          <a:xfrm>
            <a:off x="7142330" y="0"/>
            <a:ext cx="5049670"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3663CD-A2F0-17D8-AFFB-40678CE56B26}"/>
              </a:ext>
            </a:extLst>
          </p:cNvPr>
          <p:cNvSpPr txBox="1"/>
          <p:nvPr/>
        </p:nvSpPr>
        <p:spPr>
          <a:xfrm>
            <a:off x="7631416" y="705177"/>
            <a:ext cx="4301276" cy="5447645"/>
          </a:xfrm>
          <a:prstGeom prst="rect">
            <a:avLst/>
          </a:prstGeom>
          <a:noFill/>
        </p:spPr>
        <p:txBody>
          <a:bodyPr wrap="square" lIns="91440" tIns="45720" rIns="91440" bIns="45720" rtlCol="0" anchor="t">
            <a:spAutoFit/>
          </a:bodyPr>
          <a:lstStyle/>
          <a:p>
            <a:r>
              <a:rPr lang="en-US" sz="2400" b="1" dirty="0">
                <a:solidFill>
                  <a:schemeClr val="accent3"/>
                </a:solidFill>
                <a:latin typeface="Azo Sans" panose="020B0603030303020204" pitchFamily="34" charset="77"/>
              </a:rPr>
              <a:t>PRAY FOR THE CHURCH</a:t>
            </a:r>
          </a:p>
          <a:p>
            <a:pPr marL="0" marR="0" fontAlgn="base">
              <a:spcBef>
                <a:spcPts val="0"/>
              </a:spcBef>
              <a:spcAft>
                <a:spcPts val="0"/>
              </a:spcAft>
            </a:pPr>
            <a:br>
              <a:rPr lang="en-US" sz="800" b="1" dirty="0">
                <a:solidFill>
                  <a:schemeClr val="accent6"/>
                </a:solidFill>
                <a:effectLst/>
                <a:latin typeface="Azo Sans Medium" panose="020B0603030303020204" pitchFamily="34" charset="77"/>
                <a:ea typeface="Times New Roman" panose="02020603050405020304" pitchFamily="18" charset="0"/>
              </a:rPr>
            </a:br>
            <a:r>
              <a:rPr lang="en-US" sz="1800" b="1" dirty="0">
                <a:solidFill>
                  <a:schemeClr val="accent6"/>
                </a:solidFill>
                <a:effectLst/>
                <a:latin typeface="Azo Sans Medium" panose="020B0603030303020204" pitchFamily="34" charset="77"/>
                <a:ea typeface="Times New Roman" panose="02020603050405020304" pitchFamily="18" charset="0"/>
              </a:rPr>
              <a:t>In a land impacted by years of hatred, believers from diverse backgrounds who are united in Christ can display God’s love to each other and to their neighbors. </a:t>
            </a:r>
          </a:p>
          <a:p>
            <a:pPr marL="0" marR="0" fontAlgn="base">
              <a:spcBef>
                <a:spcPts val="0"/>
              </a:spcBef>
              <a:spcAft>
                <a:spcPts val="0"/>
              </a:spcAft>
            </a:pPr>
            <a:r>
              <a:rPr lang="en-US" sz="1800" b="1" dirty="0">
                <a:solidFill>
                  <a:schemeClr val="accent6"/>
                </a:solidFill>
                <a:effectLst/>
                <a:latin typeface="Azo Sans Medium" panose="020B0603030303020204" pitchFamily="34" charset="77"/>
                <a:ea typeface="Times New Roman" panose="02020603050405020304" pitchFamily="18" charset="0"/>
              </a:rPr>
              <a:t> </a:t>
            </a:r>
          </a:p>
          <a:p>
            <a:pPr marL="0" marR="0" fontAlgn="base">
              <a:spcBef>
                <a:spcPts val="0"/>
              </a:spcBef>
              <a:spcAft>
                <a:spcPts val="0"/>
              </a:spcAft>
            </a:pPr>
            <a:r>
              <a:rPr lang="en-US" sz="1800" b="1" dirty="0">
                <a:solidFill>
                  <a:schemeClr val="accent6"/>
                </a:solidFill>
                <a:effectLst/>
                <a:latin typeface="Azo Sans Medium" panose="020B0603030303020204" pitchFamily="34" charset="77"/>
                <a:ea typeface="Times New Roman" panose="02020603050405020304" pitchFamily="18" charset="0"/>
              </a:rPr>
              <a:t>Pray that they will seek to share and be the light of Jesus to their neighbors.</a:t>
            </a:r>
            <a:br>
              <a:rPr lang="en-US" sz="1800" b="1" dirty="0">
                <a:solidFill>
                  <a:schemeClr val="accent6"/>
                </a:solidFill>
                <a:effectLst/>
                <a:latin typeface="Azo Sans Medium" panose="020B0603030303020204" pitchFamily="34" charset="77"/>
                <a:ea typeface="Times New Roman" panose="02020603050405020304" pitchFamily="18" charset="0"/>
              </a:rPr>
            </a:br>
            <a:br>
              <a:rPr lang="en-US" sz="1800" b="1" dirty="0">
                <a:solidFill>
                  <a:schemeClr val="accent6"/>
                </a:solidFill>
                <a:effectLst/>
                <a:latin typeface="Azo Sans Medium" panose="020B0603030303020204" pitchFamily="34" charset="77"/>
                <a:ea typeface="Times New Roman" panose="02020603050405020304" pitchFamily="18" charset="0"/>
              </a:rPr>
            </a:br>
            <a:endParaRPr lang="en-US" sz="1800" b="1" dirty="0">
              <a:solidFill>
                <a:schemeClr val="accent6"/>
              </a:solidFill>
              <a:effectLst/>
              <a:latin typeface="Azo Sans Medium" panose="020B0603030303020204" pitchFamily="34" charset="77"/>
              <a:ea typeface="Times New Roman" panose="02020603050405020304" pitchFamily="18" charset="0"/>
            </a:endParaRPr>
          </a:p>
          <a:p>
            <a:pPr marL="0" marR="0" fontAlgn="base">
              <a:spcBef>
                <a:spcPts val="0"/>
              </a:spcBef>
              <a:spcAft>
                <a:spcPts val="0"/>
              </a:spcAft>
            </a:pPr>
            <a:r>
              <a:rPr lang="en-US" sz="1800" dirty="0">
                <a:solidFill>
                  <a:schemeClr val="accent6"/>
                </a:solidFill>
                <a:effectLst/>
                <a:latin typeface="Arial" panose="020B0604020202020204" pitchFamily="34" charset="0"/>
                <a:ea typeface="Times New Roman" panose="02020603050405020304" pitchFamily="18" charset="0"/>
              </a:rPr>
              <a:t> </a:t>
            </a:r>
            <a:endParaRPr lang="en-US" sz="1800" dirty="0">
              <a:solidFill>
                <a:schemeClr val="accent6"/>
              </a:solidFill>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2000" i="1" dirty="0">
                <a:solidFill>
                  <a:schemeClr val="accent6"/>
                </a:solidFill>
                <a:effectLst/>
                <a:latin typeface="Proforma Medium" pitchFamily="2" charset="0"/>
                <a:ea typeface="Times New Roman" panose="02020603050405020304" pitchFamily="18" charset="0"/>
              </a:rPr>
              <a:t>“But you will receive power when the Holy Spirit has come upon you, and you will be my witnesses in Jerusalem and in all Judea and Samaria, and to the end of the earth.” </a:t>
            </a:r>
            <a:r>
              <a:rPr lang="en-US" sz="1800" b="1" dirty="0">
                <a:solidFill>
                  <a:schemeClr val="accent6"/>
                </a:solidFill>
                <a:effectLst/>
                <a:latin typeface="Azo Sans" panose="020B0603030303020204" pitchFamily="34" charset="77"/>
                <a:ea typeface="Times New Roman" panose="02020603050405020304" pitchFamily="18" charset="0"/>
              </a:rPr>
              <a:t>Acts 1:8</a:t>
            </a:r>
          </a:p>
        </p:txBody>
      </p:sp>
      <p:cxnSp>
        <p:nvCxnSpPr>
          <p:cNvPr id="3" name="Straight Connector 2">
            <a:extLst>
              <a:ext uri="{FF2B5EF4-FFF2-40B4-BE49-F238E27FC236}">
                <a16:creationId xmlns:a16="http://schemas.microsoft.com/office/drawing/2014/main" id="{E7E8EC93-0DD3-F68A-F6C2-D798F1F69A36}"/>
              </a:ext>
            </a:extLst>
          </p:cNvPr>
          <p:cNvCxnSpPr>
            <a:cxnSpLocks/>
          </p:cNvCxnSpPr>
          <p:nvPr/>
        </p:nvCxnSpPr>
        <p:spPr>
          <a:xfrm>
            <a:off x="7631416" y="4128128"/>
            <a:ext cx="3048522"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ADE311AB-4AB0-BFBA-92A8-AB4C87875B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8880" y="6002845"/>
            <a:ext cx="441441" cy="643509"/>
          </a:xfrm>
          <a:prstGeom prst="rect">
            <a:avLst/>
          </a:prstGeom>
        </p:spPr>
      </p:pic>
    </p:spTree>
    <p:extLst>
      <p:ext uri="{BB962C8B-B14F-4D97-AF65-F5344CB8AC3E}">
        <p14:creationId xmlns:p14="http://schemas.microsoft.com/office/powerpoint/2010/main" val="1579478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2BFF22-2EB3-2A20-A8F9-32423F249CF2}"/>
              </a:ext>
            </a:extLst>
          </p:cNvPr>
          <p:cNvPicPr>
            <a:picLocks noChangeAspect="1"/>
          </p:cNvPicPr>
          <p:nvPr/>
        </p:nvPicPr>
        <p:blipFill>
          <a:blip r:embed="rId2"/>
          <a:stretch>
            <a:fillRect/>
          </a:stretch>
        </p:blipFill>
        <p:spPr>
          <a:xfrm>
            <a:off x="0" y="-1060961"/>
            <a:ext cx="12192000" cy="8123111"/>
          </a:xfrm>
          <a:prstGeom prst="rect">
            <a:avLst/>
          </a:prstGeom>
        </p:spPr>
      </p:pic>
      <p:sp>
        <p:nvSpPr>
          <p:cNvPr id="2" name="TextBox 1">
            <a:extLst>
              <a:ext uri="{FF2B5EF4-FFF2-40B4-BE49-F238E27FC236}">
                <a16:creationId xmlns:a16="http://schemas.microsoft.com/office/drawing/2014/main" id="{D03663CD-A2F0-17D8-AFFB-40678CE56B26}"/>
              </a:ext>
            </a:extLst>
          </p:cNvPr>
          <p:cNvSpPr txBox="1"/>
          <p:nvPr/>
        </p:nvSpPr>
        <p:spPr>
          <a:xfrm>
            <a:off x="1586183" y="2155506"/>
            <a:ext cx="8548581" cy="1341778"/>
          </a:xfrm>
          <a:prstGeom prst="rect">
            <a:avLst/>
          </a:prstGeom>
          <a:noFill/>
        </p:spPr>
        <p:txBody>
          <a:bodyPr wrap="square" rtlCol="0">
            <a:spAutoFit/>
          </a:bodyPr>
          <a:lstStyle/>
          <a:p>
            <a:pPr algn="ctr">
              <a:lnSpc>
                <a:spcPct val="150000"/>
              </a:lnSpc>
            </a:pPr>
            <a:r>
              <a:rPr lang="en-US" sz="6000" b="1" dirty="0">
                <a:solidFill>
                  <a:schemeClr val="accent5"/>
                </a:solidFill>
                <a:latin typeface="Azo Sans" panose="020B0603030303020204" pitchFamily="34" charset="77"/>
              </a:rPr>
              <a:t>PRAY FOR PEACE</a:t>
            </a:r>
          </a:p>
        </p:txBody>
      </p:sp>
      <p:cxnSp>
        <p:nvCxnSpPr>
          <p:cNvPr id="9" name="Straight Connector 8">
            <a:extLst>
              <a:ext uri="{FF2B5EF4-FFF2-40B4-BE49-F238E27FC236}">
                <a16:creationId xmlns:a16="http://schemas.microsoft.com/office/drawing/2014/main" id="{BED68AA3-DB35-5D98-A734-1843E20A275A}"/>
              </a:ext>
            </a:extLst>
          </p:cNvPr>
          <p:cNvCxnSpPr>
            <a:cxnSpLocks/>
          </p:cNvCxnSpPr>
          <p:nvPr/>
        </p:nvCxnSpPr>
        <p:spPr>
          <a:xfrm>
            <a:off x="2396837" y="5167745"/>
            <a:ext cx="692727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01BD4D60-78AE-FF11-F26B-E983714627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38437" y="5565323"/>
            <a:ext cx="2444072" cy="838694"/>
          </a:xfrm>
          <a:prstGeom prst="rect">
            <a:avLst/>
          </a:prstGeom>
        </p:spPr>
      </p:pic>
      <p:sp>
        <p:nvSpPr>
          <p:cNvPr id="3" name="TextBox 2">
            <a:extLst>
              <a:ext uri="{FF2B5EF4-FFF2-40B4-BE49-F238E27FC236}">
                <a16:creationId xmlns:a16="http://schemas.microsoft.com/office/drawing/2014/main" id="{389DADBF-CF31-9094-DB78-D43757EFE5A5}"/>
              </a:ext>
            </a:extLst>
          </p:cNvPr>
          <p:cNvSpPr txBox="1"/>
          <p:nvPr/>
        </p:nvSpPr>
        <p:spPr>
          <a:xfrm>
            <a:off x="1586183" y="3592420"/>
            <a:ext cx="8548581" cy="1341778"/>
          </a:xfrm>
          <a:prstGeom prst="rect">
            <a:avLst/>
          </a:prstGeom>
          <a:noFill/>
        </p:spPr>
        <p:txBody>
          <a:bodyPr wrap="square" rtlCol="0">
            <a:spAutoFit/>
          </a:bodyPr>
          <a:lstStyle/>
          <a:p>
            <a:pPr algn="ctr">
              <a:lnSpc>
                <a:spcPct val="150000"/>
              </a:lnSpc>
            </a:pPr>
            <a:r>
              <a:rPr lang="en-US" sz="6000" b="1" dirty="0">
                <a:solidFill>
                  <a:schemeClr val="accent5"/>
                </a:solidFill>
                <a:latin typeface="Azo Sans" panose="020B0603030303020204" pitchFamily="34" charset="77"/>
              </a:rPr>
              <a:t>HOLY LAND</a:t>
            </a:r>
          </a:p>
        </p:txBody>
      </p:sp>
      <p:sp>
        <p:nvSpPr>
          <p:cNvPr id="4" name="TextBox 3">
            <a:extLst>
              <a:ext uri="{FF2B5EF4-FFF2-40B4-BE49-F238E27FC236}">
                <a16:creationId xmlns:a16="http://schemas.microsoft.com/office/drawing/2014/main" id="{470A972C-B8E1-6F3B-D433-2FAD8E22EB81}"/>
              </a:ext>
            </a:extLst>
          </p:cNvPr>
          <p:cNvSpPr txBox="1"/>
          <p:nvPr/>
        </p:nvSpPr>
        <p:spPr>
          <a:xfrm>
            <a:off x="1586183" y="2841306"/>
            <a:ext cx="8548581" cy="1361911"/>
          </a:xfrm>
          <a:prstGeom prst="rect">
            <a:avLst/>
          </a:prstGeom>
          <a:noFill/>
        </p:spPr>
        <p:txBody>
          <a:bodyPr wrap="square" rtlCol="0">
            <a:spAutoFit/>
          </a:bodyPr>
          <a:lstStyle/>
          <a:p>
            <a:pPr algn="ctr">
              <a:lnSpc>
                <a:spcPct val="150000"/>
              </a:lnSpc>
            </a:pPr>
            <a:r>
              <a:rPr lang="en-US" sz="6000" i="1" dirty="0">
                <a:solidFill>
                  <a:schemeClr val="accent5"/>
                </a:solidFill>
                <a:latin typeface="Proforma Medium" pitchFamily="2" charset="0"/>
              </a:rPr>
              <a:t>in the</a:t>
            </a:r>
          </a:p>
        </p:txBody>
      </p:sp>
    </p:spTree>
    <p:extLst>
      <p:ext uri="{BB962C8B-B14F-4D97-AF65-F5344CB8AC3E}">
        <p14:creationId xmlns:p14="http://schemas.microsoft.com/office/powerpoint/2010/main" val="844443378"/>
      </p:ext>
    </p:extLst>
  </p:cSld>
  <p:clrMapOvr>
    <a:masterClrMapping/>
  </p:clrMapOvr>
</p:sld>
</file>

<file path=ppt/theme/theme1.xml><?xml version="1.0" encoding="utf-8"?>
<a:theme xmlns:a="http://schemas.openxmlformats.org/drawingml/2006/main" name="Office Theme">
  <a:themeElements>
    <a:clrScheme name="IMB Presence Point">
      <a:dk1>
        <a:srgbClr val="1B365D"/>
      </a:dk1>
      <a:lt1>
        <a:srgbClr val="48797B"/>
      </a:lt1>
      <a:dk2>
        <a:srgbClr val="009681"/>
      </a:dk2>
      <a:lt2>
        <a:srgbClr val="B83A4B"/>
      </a:lt2>
      <a:accent1>
        <a:srgbClr val="B2B3B2"/>
      </a:accent1>
      <a:accent2>
        <a:srgbClr val="707371"/>
      </a:accent2>
      <a:accent3>
        <a:srgbClr val="F3D54E"/>
      </a:accent3>
      <a:accent4>
        <a:srgbClr val="E87722"/>
      </a:accent4>
      <a:accent5>
        <a:srgbClr val="FFFFFF"/>
      </a:accent5>
      <a:accent6>
        <a:srgbClr val="FFFFF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1199</TotalTime>
  <Words>554</Words>
  <Application>Microsoft Macintosh PowerPoint</Application>
  <PresentationFormat>Widescreen</PresentationFormat>
  <Paragraphs>31</Paragraphs>
  <Slides>7</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Times New Roman</vt:lpstr>
      <vt:lpstr>Proforma Medium</vt:lpstr>
      <vt:lpstr>Calibri</vt:lpstr>
      <vt:lpstr>Azo Sans</vt:lpstr>
      <vt:lpstr>Azo Sans Medium</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King, Philip</dc:creator>
  <cp:keywords/>
  <dc:description/>
  <cp:lastModifiedBy>Pedigo, Terry</cp:lastModifiedBy>
  <cp:revision>29</cp:revision>
  <dcterms:created xsi:type="dcterms:W3CDTF">2023-04-21T14:39:24Z</dcterms:created>
  <dcterms:modified xsi:type="dcterms:W3CDTF">2023-10-10T15:12:04Z</dcterms:modified>
  <cp:category/>
</cp:coreProperties>
</file>