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2"/>
    <p:restoredTop sz="94677"/>
  </p:normalViewPr>
  <p:slideViewPr>
    <p:cSldViewPr snapToGrid="0">
      <p:cViewPr varScale="1">
        <p:scale>
          <a:sx n="155" d="100"/>
          <a:sy n="155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257F-F61D-7B2B-AB15-06C2642A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60B9F-268A-554A-A0AB-A146984B4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39247-BB00-1EC1-5DC1-43ACF79A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8CBD8-4B2A-05FF-0418-90BCA312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5A108-BAA9-4FCA-5408-0A94203D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4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4F7E5-8452-9574-1B4E-E4044B081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698D5-BBA7-6256-AA0C-BAA505BBD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5AE48-5193-C1F8-6C4F-1D9D8340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7A356-2B6D-FCE0-7301-FDB57376B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15D0B-3C47-8FFA-95CE-58E4F5FB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D08B1C-B13D-B751-1862-9ED29C9E2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88744-82B8-1BEE-3D11-F5EE778E6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F0C50-B220-864D-3E6E-E52A4333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F9A0D-FC4F-2469-7DEF-DCE14142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C451D-FAB8-72A3-C34C-D3A3F542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5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F18CE-4A3A-43A3-0E12-1FE852E7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98BC1-D86C-BFF4-CD59-ABADE1E4C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A80FA-5F5E-887F-2E45-825F2607A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63B52-B9B8-A9F9-A7C8-E92E665C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DB143-3349-CE7B-5858-8D4833A3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1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4E032-4F20-6FD2-9FD3-1C3E30548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342E4-A374-4C1E-0A72-5ABE40C85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91966-0672-4EDA-65A2-7B8B04313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B09E1-0FAF-8D80-96A6-C60D06AD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D7EC5-C11A-D38F-4659-92A495D2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B7C2F-78B7-AA57-326C-81F3B8DD1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6C02E-C053-47A4-9CC8-87B088FF5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065CC-DF6F-3A74-8813-907DF78BA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3D351-0282-3408-967D-5D7CC830D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00B2C-721C-F2DC-2401-9852F710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AA4F5-EDB4-AB0A-86AF-DC941925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8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8DCB-A92C-48DF-F939-E13D9CA6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EE2D4-284B-F79D-210C-9CC0206CD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DEA1C-4F35-36D8-7C05-B2E662E87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04985-732B-CB3B-035F-BFD69A076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7F26DF-4754-FC1F-D02F-B8FBCBDD3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2D0B35-528A-B0A9-BDA4-E6F0BFAAF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15498-927A-E4C2-1EE8-CB67967D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D76E9-769B-B304-B204-D31756D6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1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D884E-6D26-B6DF-2B46-206F8F9F6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618B9-6272-842B-47A8-048536115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84F8-90BB-2843-D14F-6EE5A721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9FBB7-FF16-2AFA-B2C3-3782B047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4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8706D4-698C-EA46-56CE-85D4C8C5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D1DFB4-4D17-A70F-B323-EAC24839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3DC7D-D337-F614-2A39-B013D85C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3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7A68-AA75-44FD-00D1-9B20EA5F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A8139-7EFF-8C6D-A58E-951136343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F3988-B7EF-94C6-4A77-ECB19FDCC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FF773-412E-12B4-70CC-340BFB599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6E31C-34C3-9BF4-CDF1-F1E762D4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6A19D-3D46-0556-55ED-B42D22F9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0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B34C-4D44-C35A-25B3-82526E7C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99DF0-37B2-31BF-7F89-9837960EA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64AB1-AAEC-43EF-8F10-9BDB6158E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3F4CA-CFAF-0B30-4592-5DEC6ED2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11080-0FCC-CEB8-70E9-9DAF5716F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8330B-140A-6797-A786-0F0FEE45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0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E4E60-A487-4898-B8EC-075E43EE2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6D946-E78C-D243-13C3-05FFF1EFA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BA13B-D90E-9E64-79F5-CCCABDB71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F63E2-D206-594C-ADB1-97A769EEA392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03367-0F32-75E8-5F27-911CC1871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6EC07-0B19-13E0-3D56-EC513BC6B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31B2F-3297-5B4B-8112-6CB0DC3C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white dress&#10;&#10;Description automatically generated">
            <a:extLst>
              <a:ext uri="{FF2B5EF4-FFF2-40B4-BE49-F238E27FC236}">
                <a16:creationId xmlns:a16="http://schemas.microsoft.com/office/drawing/2014/main" id="{8D5DB9CE-D9EA-9824-306E-8680461D60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11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76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78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15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25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41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42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15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9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32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2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9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07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1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41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42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90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0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27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91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9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48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61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45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40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75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17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59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22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51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96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8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18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10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16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85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38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86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68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56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7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28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85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7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33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35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360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0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93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70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06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901A4-7121-8167-C14C-AFD408283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86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Jameson, Caitlyn</dc:creator>
  <cp:lastModifiedBy>Helmer, Chad</cp:lastModifiedBy>
  <cp:revision>2</cp:revision>
  <dcterms:created xsi:type="dcterms:W3CDTF">2023-12-04T18:12:52Z</dcterms:created>
  <dcterms:modified xsi:type="dcterms:W3CDTF">2023-12-13T22:21:48Z</dcterms:modified>
</cp:coreProperties>
</file>