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684" r:id="rId3"/>
    <p:sldId id="678" r:id="rId4"/>
    <p:sldId id="685" r:id="rId5"/>
    <p:sldId id="687" r:id="rId6"/>
    <p:sldId id="682" r:id="rId7"/>
    <p:sldId id="686" r:id="rId8"/>
    <p:sldId id="679" r:id="rId9"/>
    <p:sldId id="680" r:id="rId10"/>
    <p:sldId id="681" r:id="rId11"/>
    <p:sldId id="683" r:id="rId12"/>
    <p:sldId id="688" r:id="rId13"/>
    <p:sldId id="33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DDF609-9E55-41F5-976C-F87FC4D6EBD5}" v="108" dt="2025-01-20T20:27:13.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4" d="100"/>
          <a:sy n="64" d="100"/>
        </p:scale>
        <p:origin x="74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Master" Target="../slideMasters/slideMaster2.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3.xml.rels><?xml version="1.0" encoding="UTF-8" standalone="yes"?>
<Relationships xmlns="http://schemas.openxmlformats.org/package/2006/relationships"><Relationship Id="rId13" Type="http://schemas.openxmlformats.org/officeDocument/2006/relationships/image" Target="../media/image33.svg"/><Relationship Id="rId18" Type="http://schemas.openxmlformats.org/officeDocument/2006/relationships/image" Target="../media/image2.png"/><Relationship Id="rId26" Type="http://schemas.openxmlformats.org/officeDocument/2006/relationships/image" Target="../media/image42.png"/><Relationship Id="rId21" Type="http://schemas.openxmlformats.org/officeDocument/2006/relationships/image" Target="../media/image39.svg"/><Relationship Id="rId34" Type="http://schemas.openxmlformats.org/officeDocument/2006/relationships/image" Target="../media/image15.png"/><Relationship Id="rId7" Type="http://schemas.openxmlformats.org/officeDocument/2006/relationships/image" Target="../media/image27.svg"/><Relationship Id="rId12" Type="http://schemas.openxmlformats.org/officeDocument/2006/relationships/image" Target="../media/image32.png"/><Relationship Id="rId17" Type="http://schemas.openxmlformats.org/officeDocument/2006/relationships/image" Target="../media/image37.svg"/><Relationship Id="rId25" Type="http://schemas.openxmlformats.org/officeDocument/2006/relationships/image" Target="../media/image6.svg"/><Relationship Id="rId33" Type="http://schemas.openxmlformats.org/officeDocument/2006/relationships/image" Target="../media/image47.svg"/><Relationship Id="rId2" Type="http://schemas.openxmlformats.org/officeDocument/2006/relationships/image" Target="../media/image22.png"/><Relationship Id="rId16" Type="http://schemas.openxmlformats.org/officeDocument/2006/relationships/image" Target="../media/image36.png"/><Relationship Id="rId20" Type="http://schemas.openxmlformats.org/officeDocument/2006/relationships/image" Target="../media/image38.png"/><Relationship Id="rId29" Type="http://schemas.openxmlformats.org/officeDocument/2006/relationships/image" Target="../media/image45.svg"/><Relationship Id="rId1" Type="http://schemas.openxmlformats.org/officeDocument/2006/relationships/slideMaster" Target="../slideMasters/slideMaster2.xml"/><Relationship Id="rId6" Type="http://schemas.openxmlformats.org/officeDocument/2006/relationships/image" Target="../media/image26.png"/><Relationship Id="rId11" Type="http://schemas.openxmlformats.org/officeDocument/2006/relationships/image" Target="../media/image31.svg"/><Relationship Id="rId24" Type="http://schemas.openxmlformats.org/officeDocument/2006/relationships/image" Target="../media/image5.png"/><Relationship Id="rId32" Type="http://schemas.openxmlformats.org/officeDocument/2006/relationships/image" Target="../media/image46.png"/><Relationship Id="rId37" Type="http://schemas.openxmlformats.org/officeDocument/2006/relationships/image" Target="../media/image49.svg"/><Relationship Id="rId5" Type="http://schemas.openxmlformats.org/officeDocument/2006/relationships/image" Target="../media/image25.svg"/><Relationship Id="rId15" Type="http://schemas.openxmlformats.org/officeDocument/2006/relationships/image" Target="../media/image35.svg"/><Relationship Id="rId23" Type="http://schemas.openxmlformats.org/officeDocument/2006/relationships/image" Target="../media/image41.svg"/><Relationship Id="rId28" Type="http://schemas.openxmlformats.org/officeDocument/2006/relationships/image" Target="../media/image44.png"/><Relationship Id="rId36" Type="http://schemas.openxmlformats.org/officeDocument/2006/relationships/image" Target="../media/image20.png"/><Relationship Id="rId10" Type="http://schemas.openxmlformats.org/officeDocument/2006/relationships/image" Target="../media/image30.png"/><Relationship Id="rId19" Type="http://schemas.openxmlformats.org/officeDocument/2006/relationships/image" Target="../media/image3.svg"/><Relationship Id="rId31" Type="http://schemas.openxmlformats.org/officeDocument/2006/relationships/image" Target="../media/image9.svg"/><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34.png"/><Relationship Id="rId22" Type="http://schemas.openxmlformats.org/officeDocument/2006/relationships/image" Target="../media/image40.png"/><Relationship Id="rId27" Type="http://schemas.openxmlformats.org/officeDocument/2006/relationships/image" Target="../media/image43.svg"/><Relationship Id="rId30" Type="http://schemas.openxmlformats.org/officeDocument/2006/relationships/image" Target="../media/image8.png"/><Relationship Id="rId35" Type="http://schemas.openxmlformats.org/officeDocument/2006/relationships/image" Target="../media/image48.svg"/><Relationship Id="rId8" Type="http://schemas.openxmlformats.org/officeDocument/2006/relationships/image" Target="../media/image28.png"/><Relationship Id="rId3" Type="http://schemas.openxmlformats.org/officeDocument/2006/relationships/image" Target="../media/image23.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AE9A87-7870-6C47-B0CD-B0263CE521F3}"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751772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AE9A87-7870-6C47-B0CD-B0263CE521F3}"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138660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AE9A87-7870-6C47-B0CD-B0263CE521F3}"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1063908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3603765-94C9-A5DA-5D4D-6A4D874025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51403" y="2994738"/>
            <a:ext cx="2530997" cy="868522"/>
          </a:xfrm>
          <a:prstGeom prst="rect">
            <a:avLst/>
          </a:prstGeom>
        </p:spPr>
      </p:pic>
      <p:sp>
        <p:nvSpPr>
          <p:cNvPr id="8" name="Rectangle 7">
            <a:extLst>
              <a:ext uri="{FF2B5EF4-FFF2-40B4-BE49-F238E27FC236}">
                <a16:creationId xmlns:a16="http://schemas.microsoft.com/office/drawing/2014/main" id="{1129AD16-2B4B-2F4D-13CC-BBF484612F4C}"/>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3">
            <a:extLst>
              <a:ext uri="{FF2B5EF4-FFF2-40B4-BE49-F238E27FC236}">
                <a16:creationId xmlns:a16="http://schemas.microsoft.com/office/drawing/2014/main" id="{E2FA7893-78B7-224F-81BA-0937FC90AE29}"/>
              </a:ext>
            </a:extLst>
          </p:cNvPr>
          <p:cNvSpPr>
            <a:spLocks noGrp="1"/>
          </p:cNvSpPr>
          <p:nvPr>
            <p:ph sz="quarter" idx="10" hasCustomPrompt="1"/>
          </p:nvPr>
        </p:nvSpPr>
        <p:spPr>
          <a:xfrm>
            <a:off x="609600" y="1830707"/>
            <a:ext cx="7331900" cy="2176671"/>
          </a:xfrm>
          <a:prstGeom prst="rect">
            <a:avLst/>
          </a:prstGeom>
        </p:spPr>
        <p:txBody>
          <a:bodyPr/>
          <a:lstStyle>
            <a:lvl1pPr marL="0" indent="0">
              <a:buNone/>
              <a:defRPr sz="7200" b="1">
                <a:solidFill>
                  <a:schemeClr val="bg1"/>
                </a:solidFill>
              </a:defRPr>
            </a:lvl1pPr>
          </a:lstStyle>
          <a:p>
            <a:pPr lvl="0"/>
            <a:r>
              <a:rPr lang="en-US"/>
              <a:t>PRESENTATION TITLE</a:t>
            </a:r>
          </a:p>
        </p:txBody>
      </p:sp>
      <p:sp>
        <p:nvSpPr>
          <p:cNvPr id="16" name="Content Placeholder 15">
            <a:extLst>
              <a:ext uri="{FF2B5EF4-FFF2-40B4-BE49-F238E27FC236}">
                <a16:creationId xmlns:a16="http://schemas.microsoft.com/office/drawing/2014/main" id="{89F2E3FB-F387-914B-9C14-4B61771C0597}"/>
              </a:ext>
            </a:extLst>
          </p:cNvPr>
          <p:cNvSpPr>
            <a:spLocks noGrp="1"/>
          </p:cNvSpPr>
          <p:nvPr>
            <p:ph sz="quarter" idx="11" hasCustomPrompt="1"/>
          </p:nvPr>
        </p:nvSpPr>
        <p:spPr>
          <a:xfrm>
            <a:off x="609600" y="4012806"/>
            <a:ext cx="7412038" cy="833438"/>
          </a:xfrm>
          <a:prstGeom prst="rect">
            <a:avLst/>
          </a:prstGeom>
        </p:spPr>
        <p:txBody>
          <a:bodyPr/>
          <a:lstStyle>
            <a:lvl1pPr marL="0" indent="0">
              <a:buNone/>
              <a:defRPr sz="4800" b="1">
                <a:solidFill>
                  <a:schemeClr val="bg1"/>
                </a:solidFill>
              </a:defRPr>
            </a:lvl1pPr>
          </a:lstStyle>
          <a:p>
            <a:pPr lvl="0"/>
            <a:r>
              <a:rPr lang="en-US"/>
              <a:t>Subtitle</a:t>
            </a:r>
          </a:p>
        </p:txBody>
      </p:sp>
      <p:sp>
        <p:nvSpPr>
          <p:cNvPr id="17" name="Content Placeholder 15">
            <a:extLst>
              <a:ext uri="{FF2B5EF4-FFF2-40B4-BE49-F238E27FC236}">
                <a16:creationId xmlns:a16="http://schemas.microsoft.com/office/drawing/2014/main" id="{C453B906-EE0D-8846-8CAB-692547C2F3F8}"/>
              </a:ext>
            </a:extLst>
          </p:cNvPr>
          <p:cNvSpPr>
            <a:spLocks noGrp="1"/>
          </p:cNvSpPr>
          <p:nvPr>
            <p:ph sz="quarter" idx="12" hasCustomPrompt="1"/>
          </p:nvPr>
        </p:nvSpPr>
        <p:spPr>
          <a:xfrm>
            <a:off x="609600" y="4846244"/>
            <a:ext cx="7412038" cy="833438"/>
          </a:xfrm>
          <a:prstGeom prst="rect">
            <a:avLst/>
          </a:prstGeom>
        </p:spPr>
        <p:txBody>
          <a:bodyPr/>
          <a:lstStyle>
            <a:lvl1pPr marL="0" indent="0">
              <a:buNone/>
              <a:defRPr sz="2800" b="1">
                <a:solidFill>
                  <a:schemeClr val="bg1"/>
                </a:solidFill>
              </a:defRPr>
            </a:lvl1pPr>
          </a:lstStyle>
          <a:p>
            <a:pPr lvl="0"/>
            <a:r>
              <a:rPr lang="en-US"/>
              <a:t>DATE</a:t>
            </a:r>
          </a:p>
        </p:txBody>
      </p:sp>
    </p:spTree>
    <p:extLst>
      <p:ext uri="{BB962C8B-B14F-4D97-AF65-F5344CB8AC3E}">
        <p14:creationId xmlns:p14="http://schemas.microsoft.com/office/powerpoint/2010/main" val="5130248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op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78338" y="5613277"/>
            <a:ext cx="1350924" cy="1085330"/>
          </a:xfrm>
          <a:prstGeom prst="rect">
            <a:avLst/>
          </a:prstGeom>
        </p:spPr>
      </p:pic>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838200" y="1825625"/>
            <a:ext cx="10515600" cy="4351338"/>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
        <p:nvSpPr>
          <p:cNvPr id="3" name="Title 2">
            <a:extLst>
              <a:ext uri="{FF2B5EF4-FFF2-40B4-BE49-F238E27FC236}">
                <a16:creationId xmlns:a16="http://schemas.microsoft.com/office/drawing/2014/main" id="{1E57141D-BA77-3944-8D32-4E4450004F83}"/>
              </a:ext>
            </a:extLst>
          </p:cNvPr>
          <p:cNvSpPr>
            <a:spLocks noGrp="1"/>
          </p:cNvSpPr>
          <p:nvPr>
            <p:ph type="title" hasCustomPrompt="1"/>
          </p:nvPr>
        </p:nvSpPr>
        <p:spPr>
          <a:xfrm>
            <a:off x="838200" y="365125"/>
            <a:ext cx="10515600" cy="1325563"/>
          </a:xfrm>
          <a:prstGeom prst="rect">
            <a:avLst/>
          </a:prstGeom>
        </p:spPr>
        <p:txBody>
          <a:bodyPr/>
          <a:lstStyle>
            <a:lvl1pPr>
              <a:defRPr b="1">
                <a:solidFill>
                  <a:schemeClr val="bg1"/>
                </a:solidFill>
              </a:defRPr>
            </a:lvl1pPr>
          </a:lstStyle>
          <a:p>
            <a:r>
              <a:rPr lang="en-US"/>
              <a:t>TITLE GOES HERE</a:t>
            </a:r>
          </a:p>
        </p:txBody>
      </p:sp>
    </p:spTree>
    <p:extLst>
      <p:ext uri="{BB962C8B-B14F-4D97-AF65-F5344CB8AC3E}">
        <p14:creationId xmlns:p14="http://schemas.microsoft.com/office/powerpoint/2010/main" val="2178382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option 2">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067261-DF4C-5B91-B05D-CD4F4062A7FD}"/>
              </a:ext>
            </a:extLst>
          </p:cNvPr>
          <p:cNvSpPr/>
          <p:nvPr userDrawn="1"/>
        </p:nvSpPr>
        <p:spPr>
          <a:xfrm>
            <a:off x="609600" y="1923189"/>
            <a:ext cx="10972800" cy="4249009"/>
          </a:xfrm>
          <a:prstGeom prst="rect">
            <a:avLst/>
          </a:prstGeom>
          <a:solidFill>
            <a:srgbClr val="1B365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07006B8-90AF-EB10-F072-B8B3034CE5DB}"/>
              </a:ext>
            </a:extLst>
          </p:cNvPr>
          <p:cNvSpPr/>
          <p:nvPr userDrawn="1"/>
        </p:nvSpPr>
        <p:spPr>
          <a:xfrm>
            <a:off x="0" y="0"/>
            <a:ext cx="12192000" cy="1229845"/>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15EBF4C8-1C5B-A9E0-71CD-B138B2B7F2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804728" y="325830"/>
            <a:ext cx="1143661" cy="578185"/>
          </a:xfrm>
          <a:prstGeom prst="rect">
            <a:avLst/>
          </a:prstGeom>
        </p:spPr>
      </p:pic>
      <p:sp>
        <p:nvSpPr>
          <p:cNvPr id="10" name="Content Placeholder 9">
            <a:extLst>
              <a:ext uri="{FF2B5EF4-FFF2-40B4-BE49-F238E27FC236}">
                <a16:creationId xmlns:a16="http://schemas.microsoft.com/office/drawing/2014/main" id="{8B9F2520-4254-A949-A96B-453250EBF854}"/>
              </a:ext>
            </a:extLst>
          </p:cNvPr>
          <p:cNvSpPr>
            <a:spLocks noGrp="1"/>
          </p:cNvSpPr>
          <p:nvPr>
            <p:ph sz="quarter" idx="10" hasCustomPrompt="1"/>
          </p:nvPr>
        </p:nvSpPr>
        <p:spPr>
          <a:xfrm>
            <a:off x="609928" y="172431"/>
            <a:ext cx="9194800" cy="1216439"/>
          </a:xfrm>
          <a:prstGeom prst="rect">
            <a:avLst/>
          </a:prstGeom>
        </p:spPr>
        <p:txBody>
          <a:bodyPr anchor="ctr"/>
          <a:lstStyle>
            <a:lvl1pPr marL="0" indent="0">
              <a:buNone/>
              <a:defRPr sz="4000" b="1">
                <a:solidFill>
                  <a:schemeClr val="bg1"/>
                </a:solidFill>
              </a:defRPr>
            </a:lvl1pPr>
          </a:lstStyle>
          <a:p>
            <a:pPr lvl="0"/>
            <a:r>
              <a:rPr lang="en-US"/>
              <a:t>TITLE GOES HERE SIZE 40</a:t>
            </a:r>
          </a:p>
        </p:txBody>
      </p:sp>
      <p:sp>
        <p:nvSpPr>
          <p:cNvPr id="12" name="Content Placeholder 11">
            <a:extLst>
              <a:ext uri="{FF2B5EF4-FFF2-40B4-BE49-F238E27FC236}">
                <a16:creationId xmlns:a16="http://schemas.microsoft.com/office/drawing/2014/main" id="{596AF332-3D5D-5A4B-B7E6-579E7490C703}"/>
              </a:ext>
            </a:extLst>
          </p:cNvPr>
          <p:cNvSpPr>
            <a:spLocks noGrp="1"/>
          </p:cNvSpPr>
          <p:nvPr>
            <p:ph sz="quarter" idx="11" hasCustomPrompt="1"/>
          </p:nvPr>
        </p:nvSpPr>
        <p:spPr>
          <a:xfrm>
            <a:off x="609600" y="2082214"/>
            <a:ext cx="10972800" cy="3950838"/>
          </a:xfrm>
          <a:prstGeom prst="rect">
            <a:avLst/>
          </a:prstGeom>
        </p:spPr>
        <p:txBody>
          <a:bodyPr/>
          <a:lstStyle>
            <a:lvl1pPr marL="0" indent="0">
              <a:buNone/>
              <a:defRPr sz="28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1981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option 3">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500E07-5129-8D9A-9CC7-D44201BAB7AB}"/>
              </a:ext>
            </a:extLst>
          </p:cNvPr>
          <p:cNvSpPr/>
          <p:nvPr userDrawn="1"/>
        </p:nvSpPr>
        <p:spPr>
          <a:xfrm>
            <a:off x="609600" y="1923189"/>
            <a:ext cx="10972800" cy="4249009"/>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id="{BE9E26BA-74CF-B642-A56F-4C1392A520C2}"/>
              </a:ext>
            </a:extLst>
          </p:cNvPr>
          <p:cNvSpPr/>
          <p:nvPr userDrawn="1"/>
        </p:nvSpPr>
        <p:spPr>
          <a:xfrm>
            <a:off x="0" y="0"/>
            <a:ext cx="12192000" cy="1229845"/>
          </a:xfrm>
          <a:prstGeom prst="rect">
            <a:avLst/>
          </a:prstGeom>
          <a:solidFill>
            <a:srgbClr val="1B36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FD921BF7-CE18-1C83-1BD2-5FF2FC3C47A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804728" y="325830"/>
            <a:ext cx="1143661" cy="578185"/>
          </a:xfrm>
          <a:prstGeom prst="rect">
            <a:avLst/>
          </a:prstGeom>
        </p:spPr>
      </p:pic>
      <p:sp>
        <p:nvSpPr>
          <p:cNvPr id="9" name="Content Placeholder 9">
            <a:extLst>
              <a:ext uri="{FF2B5EF4-FFF2-40B4-BE49-F238E27FC236}">
                <a16:creationId xmlns:a16="http://schemas.microsoft.com/office/drawing/2014/main" id="{96FBFC9F-89E7-1744-85BE-C85A8CBF1643}"/>
              </a:ext>
            </a:extLst>
          </p:cNvPr>
          <p:cNvSpPr>
            <a:spLocks noGrp="1"/>
          </p:cNvSpPr>
          <p:nvPr>
            <p:ph sz="quarter" idx="10" hasCustomPrompt="1"/>
          </p:nvPr>
        </p:nvSpPr>
        <p:spPr>
          <a:xfrm>
            <a:off x="609928" y="172431"/>
            <a:ext cx="9194800" cy="1216439"/>
          </a:xfrm>
          <a:prstGeom prst="rect">
            <a:avLst/>
          </a:prstGeom>
        </p:spPr>
        <p:txBody>
          <a:bodyPr anchor="ctr"/>
          <a:lstStyle>
            <a:lvl1pPr marL="0" indent="0">
              <a:buNone/>
              <a:defRPr sz="4000" b="1">
                <a:solidFill>
                  <a:schemeClr val="bg1"/>
                </a:solidFill>
              </a:defRPr>
            </a:lvl1pPr>
          </a:lstStyle>
          <a:p>
            <a:pPr lvl="0"/>
            <a:r>
              <a:rPr lang="en-US"/>
              <a:t>TITLE GOES HERE SIZE 40</a:t>
            </a:r>
          </a:p>
        </p:txBody>
      </p:sp>
      <p:sp>
        <p:nvSpPr>
          <p:cNvPr id="3" name="Content Placeholder 2">
            <a:extLst>
              <a:ext uri="{FF2B5EF4-FFF2-40B4-BE49-F238E27FC236}">
                <a16:creationId xmlns:a16="http://schemas.microsoft.com/office/drawing/2014/main" id="{880505B1-F317-9446-99FA-009CF7B275A7}"/>
              </a:ext>
            </a:extLst>
          </p:cNvPr>
          <p:cNvSpPr>
            <a:spLocks noGrp="1"/>
          </p:cNvSpPr>
          <p:nvPr>
            <p:ph sz="quarter" idx="11"/>
          </p:nvPr>
        </p:nvSpPr>
        <p:spPr>
          <a:xfrm>
            <a:off x="609600" y="1923189"/>
            <a:ext cx="10972800" cy="4249737"/>
          </a:xfrm>
          <a:prstGeom prst="rect">
            <a:avLst/>
          </a:prstGeom>
        </p:spPr>
        <p:txBody>
          <a:bodyPr/>
          <a:lstStyle>
            <a:lvl2pPr marL="457200" indent="0">
              <a:buNone/>
              <a:defRPr sz="2400" b="1">
                <a:solidFill>
                  <a:schemeClr val="tx1"/>
                </a:solidFill>
              </a:defRPr>
            </a:lvl2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52754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for objectives">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1FD77B-00D8-9B4B-9B46-9AC4398DA5C4}"/>
              </a:ext>
            </a:extLst>
          </p:cNvPr>
          <p:cNvSpPr/>
          <p:nvPr userDrawn="1"/>
        </p:nvSpPr>
        <p:spPr>
          <a:xfrm>
            <a:off x="1" y="0"/>
            <a:ext cx="4935338" cy="6858000"/>
          </a:xfrm>
          <a:prstGeom prst="rect">
            <a:avLst/>
          </a:prstGeom>
          <a:solidFill>
            <a:srgbClr val="059580"/>
          </a:solidFill>
          <a:ln>
            <a:solidFill>
              <a:srgbClr val="0595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C0F59AE2-FB43-5248-9A23-0F0267F0C0BA}"/>
              </a:ext>
            </a:extLst>
          </p:cNvPr>
          <p:cNvSpPr/>
          <p:nvPr userDrawn="1"/>
        </p:nvSpPr>
        <p:spPr>
          <a:xfrm>
            <a:off x="-3760577" y="-7012509"/>
            <a:ext cx="8403771" cy="8403771"/>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B365D"/>
              </a:solidFill>
            </a:endParaRPr>
          </a:p>
        </p:txBody>
      </p:sp>
      <p:sp>
        <p:nvSpPr>
          <p:cNvPr id="5" name="Oval 4">
            <a:extLst>
              <a:ext uri="{FF2B5EF4-FFF2-40B4-BE49-F238E27FC236}">
                <a16:creationId xmlns:a16="http://schemas.microsoft.com/office/drawing/2014/main" id="{8FB3EAF4-CE03-2B4C-8500-DA3527072803}"/>
              </a:ext>
            </a:extLst>
          </p:cNvPr>
          <p:cNvSpPr/>
          <p:nvPr userDrawn="1"/>
        </p:nvSpPr>
        <p:spPr>
          <a:xfrm>
            <a:off x="-2807525" y="-7330563"/>
            <a:ext cx="8403771" cy="8403771"/>
          </a:xfrm>
          <a:prstGeom prst="ellipse">
            <a:avLst/>
          </a:prstGeom>
          <a:noFill/>
          <a:ln>
            <a:solidFill>
              <a:srgbClr val="1B36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B365D"/>
              </a:solidFill>
            </a:endParaRPr>
          </a:p>
        </p:txBody>
      </p:sp>
      <p:cxnSp>
        <p:nvCxnSpPr>
          <p:cNvPr id="7" name="Straight Connector 6">
            <a:extLst>
              <a:ext uri="{FF2B5EF4-FFF2-40B4-BE49-F238E27FC236}">
                <a16:creationId xmlns:a16="http://schemas.microsoft.com/office/drawing/2014/main" id="{8F8B2036-A8F9-F84A-891C-F86C5020CD91}"/>
              </a:ext>
            </a:extLst>
          </p:cNvPr>
          <p:cNvCxnSpPr>
            <a:cxnSpLocks/>
          </p:cNvCxnSpPr>
          <p:nvPr userDrawn="1"/>
        </p:nvCxnSpPr>
        <p:spPr>
          <a:xfrm>
            <a:off x="609600" y="3715556"/>
            <a:ext cx="3714119"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EAB2D4FB-9B80-964A-84D6-E0A203ACACCC}"/>
              </a:ext>
            </a:extLst>
          </p:cNvPr>
          <p:cNvSpPr>
            <a:spLocks noGrp="1"/>
          </p:cNvSpPr>
          <p:nvPr>
            <p:ph sz="quarter" idx="10" hasCustomPrompt="1"/>
          </p:nvPr>
        </p:nvSpPr>
        <p:spPr>
          <a:xfrm>
            <a:off x="608969" y="3209954"/>
            <a:ext cx="3714750" cy="755650"/>
          </a:xfrm>
          <a:prstGeom prst="rect">
            <a:avLst/>
          </a:prstGeom>
        </p:spPr>
        <p:txBody>
          <a:bodyPr/>
          <a:lstStyle>
            <a:lvl1pPr marL="0" indent="0">
              <a:buNone/>
              <a:defRPr sz="2800" b="1">
                <a:solidFill>
                  <a:schemeClr val="bg1"/>
                </a:solidFill>
              </a:defRPr>
            </a:lvl1pPr>
          </a:lstStyle>
          <a:p>
            <a:pPr lvl="0"/>
            <a:r>
              <a:rPr lang="en-US"/>
              <a:t>CONTENT TITLE</a:t>
            </a:r>
          </a:p>
        </p:txBody>
      </p:sp>
      <p:sp>
        <p:nvSpPr>
          <p:cNvPr id="11" name="Text Placeholder 10">
            <a:extLst>
              <a:ext uri="{FF2B5EF4-FFF2-40B4-BE49-F238E27FC236}">
                <a16:creationId xmlns:a16="http://schemas.microsoft.com/office/drawing/2014/main" id="{185F26E4-CA43-1F4A-BD8E-E007EED7FDE7}"/>
              </a:ext>
            </a:extLst>
          </p:cNvPr>
          <p:cNvSpPr>
            <a:spLocks noGrp="1"/>
          </p:cNvSpPr>
          <p:nvPr>
            <p:ph type="body" sz="quarter" idx="11" hasCustomPrompt="1"/>
          </p:nvPr>
        </p:nvSpPr>
        <p:spPr>
          <a:xfrm>
            <a:off x="5067686" y="536604"/>
            <a:ext cx="6968601" cy="6142492"/>
          </a:xfrm>
          <a:prstGeom prst="rect">
            <a:avLst/>
          </a:prstGeom>
        </p:spPr>
        <p:txBody>
          <a:bodyPr/>
          <a:lstStyle>
            <a:lvl1pPr marL="0" indent="0">
              <a:buNone/>
              <a:defRPr b="1"/>
            </a:lvl1pPr>
          </a:lstStyle>
          <a:p>
            <a:pPr lvl="0"/>
            <a:r>
              <a:rPr lang="en-US"/>
              <a:t>TEXT GOES HERE </a:t>
            </a:r>
          </a:p>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07496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5754747-9A63-C549-88C6-C3EB732B47F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78338" y="5613277"/>
            <a:ext cx="1350924" cy="1085330"/>
          </a:xfrm>
          <a:prstGeom prst="rect">
            <a:avLst/>
          </a:prstGeom>
        </p:spPr>
      </p:pic>
      <p:sp>
        <p:nvSpPr>
          <p:cNvPr id="6" name="Title 1">
            <a:extLst>
              <a:ext uri="{FF2B5EF4-FFF2-40B4-BE49-F238E27FC236}">
                <a16:creationId xmlns:a16="http://schemas.microsoft.com/office/drawing/2014/main" id="{56963B7E-A937-B340-B924-E0E3EA2D1DEB}"/>
              </a:ext>
            </a:extLst>
          </p:cNvPr>
          <p:cNvSpPr>
            <a:spLocks noGrp="1"/>
          </p:cNvSpPr>
          <p:nvPr>
            <p:ph type="title" hasCustomPrompt="1"/>
          </p:nvPr>
        </p:nvSpPr>
        <p:spPr>
          <a:xfrm>
            <a:off x="838200" y="365125"/>
            <a:ext cx="10515600" cy="1325563"/>
          </a:xfrm>
          <a:prstGeom prst="rect">
            <a:avLst/>
          </a:prstGeom>
        </p:spPr>
        <p:txBody>
          <a:bodyPr/>
          <a:lstStyle>
            <a:lvl1pPr>
              <a:defRPr b="1">
                <a:solidFill>
                  <a:schemeClr val="bg1"/>
                </a:solidFill>
              </a:defRPr>
            </a:lvl1pPr>
          </a:lstStyle>
          <a:p>
            <a:r>
              <a:rPr lang="en-US"/>
              <a:t>TITLE GOES HERE</a:t>
            </a:r>
          </a:p>
        </p:txBody>
      </p:sp>
      <p:sp>
        <p:nvSpPr>
          <p:cNvPr id="7" name="Content Placeholder 2">
            <a:extLst>
              <a:ext uri="{FF2B5EF4-FFF2-40B4-BE49-F238E27FC236}">
                <a16:creationId xmlns:a16="http://schemas.microsoft.com/office/drawing/2014/main" id="{B2B77DD1-E7AE-2D47-AB9A-13B852AF1396}"/>
              </a:ext>
            </a:extLst>
          </p:cNvPr>
          <p:cNvSpPr>
            <a:spLocks noGrp="1"/>
          </p:cNvSpPr>
          <p:nvPr>
            <p:ph idx="1" hasCustomPrompt="1"/>
          </p:nvPr>
        </p:nvSpPr>
        <p:spPr>
          <a:xfrm>
            <a:off x="838200" y="1825625"/>
            <a:ext cx="10515600" cy="4351338"/>
          </a:xfrm>
          <a:prstGeom prst="rect">
            <a:avLst/>
          </a:prstGeom>
        </p:spPr>
        <p:txBody>
          <a:bodyPr/>
          <a:lstStyle>
            <a:lvl1pPr marL="0" indent="0">
              <a:buNone/>
              <a:defRPr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CONTENT GOES HERE </a:t>
            </a:r>
          </a:p>
          <a:p>
            <a:pPr lvl="1"/>
            <a:r>
              <a:rPr lang="en-US"/>
              <a:t>Supporting content</a:t>
            </a:r>
          </a:p>
        </p:txBody>
      </p:sp>
    </p:spTree>
    <p:extLst>
      <p:ext uri="{BB962C8B-B14F-4D97-AF65-F5344CB8AC3E}">
        <p14:creationId xmlns:p14="http://schemas.microsoft.com/office/powerpoint/2010/main" val="3328802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olid Background_Content ">
    <p:bg>
      <p:bgPr>
        <a:solidFill>
          <a:srgbClr val="1B365D"/>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133996-113C-A783-847E-117BC192E08B}"/>
              </a:ext>
            </a:extLst>
          </p:cNvPr>
          <p:cNvSpPr/>
          <p:nvPr userDrawn="1"/>
        </p:nvSpPr>
        <p:spPr>
          <a:xfrm>
            <a:off x="609600" y="685800"/>
            <a:ext cx="10972800" cy="5486400"/>
          </a:xfrm>
          <a:prstGeom prst="rect">
            <a:avLst/>
          </a:prstGeom>
          <a:solidFill>
            <a:srgbClr val="1B365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CE447A29-6582-924F-AF58-F0C566D3BF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678338" y="5613277"/>
            <a:ext cx="1350924" cy="1085330"/>
          </a:xfrm>
          <a:prstGeom prst="rect">
            <a:avLst/>
          </a:prstGeom>
        </p:spPr>
      </p:pic>
      <p:sp>
        <p:nvSpPr>
          <p:cNvPr id="6" name="Title 1">
            <a:extLst>
              <a:ext uri="{FF2B5EF4-FFF2-40B4-BE49-F238E27FC236}">
                <a16:creationId xmlns:a16="http://schemas.microsoft.com/office/drawing/2014/main" id="{CD1D4ED7-3CE8-EA4C-843A-90B4C0108646}"/>
              </a:ext>
            </a:extLst>
          </p:cNvPr>
          <p:cNvSpPr>
            <a:spLocks noGrp="1"/>
          </p:cNvSpPr>
          <p:nvPr>
            <p:ph type="ctrTitle"/>
          </p:nvPr>
        </p:nvSpPr>
        <p:spPr>
          <a:xfrm>
            <a:off x="1524000" y="1122363"/>
            <a:ext cx="9144000" cy="2387600"/>
          </a:xfrm>
          <a:prstGeom prst="rect">
            <a:avLst/>
          </a:prstGeom>
        </p:spPr>
        <p:txBody>
          <a:bodyPr anchor="b"/>
          <a:lstStyle>
            <a:lvl1pPr algn="ctr">
              <a:defRPr sz="6000">
                <a:solidFill>
                  <a:schemeClr val="bg1"/>
                </a:solidFill>
              </a:defRPr>
            </a:lvl1pPr>
          </a:lstStyle>
          <a:p>
            <a:r>
              <a:rPr lang="en-US"/>
              <a:t>Click to edit Master title style</a:t>
            </a:r>
          </a:p>
        </p:txBody>
      </p:sp>
      <p:sp>
        <p:nvSpPr>
          <p:cNvPr id="8" name="Subtitle 2">
            <a:extLst>
              <a:ext uri="{FF2B5EF4-FFF2-40B4-BE49-F238E27FC236}">
                <a16:creationId xmlns:a16="http://schemas.microsoft.com/office/drawing/2014/main" id="{4E07A3AE-C2E8-0643-9757-41E70351FCF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6133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bjectives">
    <p:bg>
      <p:bgPr>
        <a:solidFill>
          <a:srgbClr val="FFFFFF"/>
        </a:solidFill>
        <a:effectLst/>
      </p:bgPr>
    </p:bg>
    <p:spTree>
      <p:nvGrpSpPr>
        <p:cNvPr id="1" name=""/>
        <p:cNvGrpSpPr/>
        <p:nvPr/>
      </p:nvGrpSpPr>
      <p:grpSpPr>
        <a:xfrm>
          <a:off x="0" y="0"/>
          <a:ext cx="0" cy="0"/>
          <a:chOff x="0" y="0"/>
          <a:chExt cx="0" cy="0"/>
        </a:xfrm>
      </p:grpSpPr>
      <p:pic>
        <p:nvPicPr>
          <p:cNvPr id="30" name="Graphic 29">
            <a:extLst>
              <a:ext uri="{FF2B5EF4-FFF2-40B4-BE49-F238E27FC236}">
                <a16:creationId xmlns:a16="http://schemas.microsoft.com/office/drawing/2014/main" id="{4F524A4C-DE66-4244-A1E9-633D78AC95D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5370443" y="36444"/>
            <a:ext cx="6858002" cy="6785113"/>
          </a:xfrm>
          <a:prstGeom prst="rect">
            <a:avLst/>
          </a:prstGeom>
        </p:spPr>
      </p:pic>
      <p:pic>
        <p:nvPicPr>
          <p:cNvPr id="42" name="Picture 41" descr="A person wearing a white robe&#10;&#10;Description automatically generated with low confidence">
            <a:extLst>
              <a:ext uri="{FF2B5EF4-FFF2-40B4-BE49-F238E27FC236}">
                <a16:creationId xmlns:a16="http://schemas.microsoft.com/office/drawing/2014/main" id="{1DA7AACF-B774-B948-71DF-AB7E7058AB30}"/>
              </a:ext>
            </a:extLst>
          </p:cNvPr>
          <p:cNvPicPr>
            <a:picLocks noChangeAspect="1"/>
          </p:cNvPicPr>
          <p:nvPr userDrawn="1"/>
        </p:nvPicPr>
        <p:blipFill rotWithShape="1">
          <a:blip r:embed="rId4"/>
          <a:srcRect l="19949"/>
          <a:stretch/>
        </p:blipFill>
        <p:spPr>
          <a:xfrm>
            <a:off x="0" y="0"/>
            <a:ext cx="8237839" cy="6858000"/>
          </a:xfrm>
          <a:prstGeom prst="rect">
            <a:avLst/>
          </a:prstGeom>
          <a:blipFill>
            <a:blip r:embed="rId5"/>
            <a:stretch>
              <a:fillRect/>
            </a:stretch>
          </a:blipFill>
        </p:spPr>
      </p:pic>
      <p:pic>
        <p:nvPicPr>
          <p:cNvPr id="3" name="Graphic 2">
            <a:extLst>
              <a:ext uri="{FF2B5EF4-FFF2-40B4-BE49-F238E27FC236}">
                <a16:creationId xmlns:a16="http://schemas.microsoft.com/office/drawing/2014/main" id="{DA12C654-3CF4-8AFA-1A1B-2B3E39CCC7D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3184825" y="1804988"/>
            <a:ext cx="6858002" cy="3248026"/>
          </a:xfrm>
          <a:prstGeom prst="rect">
            <a:avLst/>
          </a:prstGeom>
        </p:spPr>
      </p:pic>
      <p:pic>
        <p:nvPicPr>
          <p:cNvPr id="7" name="Graphic 6">
            <a:extLst>
              <a:ext uri="{FF2B5EF4-FFF2-40B4-BE49-F238E27FC236}">
                <a16:creationId xmlns:a16="http://schemas.microsoft.com/office/drawing/2014/main" id="{A613121C-EB63-4EAE-A1F9-AE66F3BA022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591479" y="5847875"/>
            <a:ext cx="444172" cy="647490"/>
          </a:xfrm>
          <a:prstGeom prst="rect">
            <a:avLst/>
          </a:prstGeom>
        </p:spPr>
      </p:pic>
      <p:sp>
        <p:nvSpPr>
          <p:cNvPr id="8" name="Rectangle 7">
            <a:extLst>
              <a:ext uri="{FF2B5EF4-FFF2-40B4-BE49-F238E27FC236}">
                <a16:creationId xmlns:a16="http://schemas.microsoft.com/office/drawing/2014/main" id="{67176145-BF51-481A-22A3-336B0E1A7959}"/>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94B33F1D-2CD2-2D4E-A7EC-FEF891AE9FFA}"/>
              </a:ext>
            </a:extLst>
          </p:cNvPr>
          <p:cNvSpPr>
            <a:spLocks noGrp="1"/>
          </p:cNvSpPr>
          <p:nvPr>
            <p:ph sz="quarter" idx="10" hasCustomPrompt="1"/>
          </p:nvPr>
        </p:nvSpPr>
        <p:spPr>
          <a:xfrm>
            <a:off x="7205663" y="242887"/>
            <a:ext cx="4681538" cy="800722"/>
          </a:xfrm>
          <a:prstGeom prst="rect">
            <a:avLst/>
          </a:prstGeom>
        </p:spPr>
        <p:txBody>
          <a:bodyPr/>
          <a:lstStyle>
            <a:lvl1pPr marL="0" indent="0">
              <a:buNone/>
              <a:defRPr sz="4000" b="1">
                <a:solidFill>
                  <a:schemeClr val="bg1"/>
                </a:solidFill>
              </a:defRPr>
            </a:lvl1pPr>
            <a:lvl2pPr>
              <a:defRPr sz="2800">
                <a:solidFill>
                  <a:schemeClr val="bg1"/>
                </a:solidFill>
              </a:defRPr>
            </a:lvl2pPr>
            <a:lvl3pPr>
              <a:defRPr sz="2800">
                <a:solidFill>
                  <a:schemeClr val="bg1"/>
                </a:solidFill>
              </a:defRPr>
            </a:lvl3pPr>
            <a:lvl4pPr>
              <a:defRPr sz="2800">
                <a:solidFill>
                  <a:schemeClr val="bg1"/>
                </a:solidFill>
              </a:defRPr>
            </a:lvl4pPr>
            <a:lvl5pPr>
              <a:defRPr>
                <a:solidFill>
                  <a:schemeClr val="bg1"/>
                </a:solidFill>
              </a:defRPr>
            </a:lvl5pPr>
          </a:lstStyle>
          <a:p>
            <a:pPr lvl="0"/>
            <a:r>
              <a:rPr lang="en-US"/>
              <a:t>TITLE</a:t>
            </a:r>
          </a:p>
          <a:p>
            <a:pPr lvl="0"/>
            <a:endParaRPr lang="en-US"/>
          </a:p>
        </p:txBody>
      </p:sp>
      <p:sp>
        <p:nvSpPr>
          <p:cNvPr id="14" name="Content Placeholder 13">
            <a:extLst>
              <a:ext uri="{FF2B5EF4-FFF2-40B4-BE49-F238E27FC236}">
                <a16:creationId xmlns:a16="http://schemas.microsoft.com/office/drawing/2014/main" id="{29DA8A76-ACBA-E344-B22A-C552FBBDA6FC}"/>
              </a:ext>
            </a:extLst>
          </p:cNvPr>
          <p:cNvSpPr>
            <a:spLocks noGrp="1"/>
          </p:cNvSpPr>
          <p:nvPr>
            <p:ph sz="quarter" idx="11"/>
          </p:nvPr>
        </p:nvSpPr>
        <p:spPr>
          <a:xfrm>
            <a:off x="7205663" y="1042988"/>
            <a:ext cx="4760912" cy="5453062"/>
          </a:xfrm>
          <a:prstGeom prst="rect">
            <a:avLst/>
          </a:prstGeom>
        </p:spPr>
        <p:txBody>
          <a:bodyPr/>
          <a:lstStyle>
            <a:lvl1pPr>
              <a:defRPr sz="2800">
                <a:solidFill>
                  <a:schemeClr val="bg1"/>
                </a:solidFill>
              </a:defRPr>
            </a:lvl1pPr>
            <a:lvl2pPr>
              <a:defRPr sz="2800">
                <a:solidFill>
                  <a:schemeClr val="bg1"/>
                </a:solidFill>
              </a:defRPr>
            </a:lvl2pPr>
            <a:lvl3pPr>
              <a:defRPr sz="2800">
                <a:solidFill>
                  <a:schemeClr val="bg1"/>
                </a:solidFill>
              </a:defRPr>
            </a:lvl3pPr>
            <a:lvl4pPr>
              <a:defRPr sz="2800">
                <a:solidFill>
                  <a:schemeClr val="bg1"/>
                </a:solidFill>
              </a:defRPr>
            </a:lvl4pPr>
            <a:lvl5pPr>
              <a:defRPr sz="2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2810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AE9A87-7870-6C47-B0CD-B0263CE521F3}"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42350738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1C58C6B-D7D9-1045-BC9D-39BF3A60E35E}"/>
              </a:ext>
            </a:extLst>
          </p:cNvPr>
          <p:cNvCxnSpPr>
            <a:cxnSpLocks/>
          </p:cNvCxnSpPr>
          <p:nvPr userDrawn="1"/>
        </p:nvCxnSpPr>
        <p:spPr>
          <a:xfrm>
            <a:off x="707572" y="3403829"/>
            <a:ext cx="9433955"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6D35E6FF-6463-124C-9527-EA68BE292A4A}"/>
              </a:ext>
            </a:extLst>
          </p:cNvPr>
          <p:cNvSpPr>
            <a:spLocks noGrp="1"/>
          </p:cNvSpPr>
          <p:nvPr>
            <p:ph sz="quarter" idx="10" hasCustomPrompt="1"/>
          </p:nvPr>
        </p:nvSpPr>
        <p:spPr>
          <a:xfrm>
            <a:off x="707572" y="2789008"/>
            <a:ext cx="10656887" cy="714858"/>
          </a:xfrm>
          <a:prstGeom prst="rect">
            <a:avLst/>
          </a:prstGeom>
        </p:spPr>
        <p:txBody>
          <a:bodyPr/>
          <a:lstStyle>
            <a:lvl1pPr marL="0" indent="0">
              <a:buNone/>
              <a:defRPr sz="4000" b="1">
                <a:solidFill>
                  <a:schemeClr val="bg1"/>
                </a:solidFill>
              </a:defRPr>
            </a:lvl1pPr>
          </a:lstStyle>
          <a:p>
            <a:pPr lvl="0"/>
            <a:r>
              <a:rPr lang="en-US"/>
              <a:t>TRANSITION SLIDE TEXT GOES HERE</a:t>
            </a:r>
          </a:p>
        </p:txBody>
      </p:sp>
    </p:spTree>
    <p:extLst>
      <p:ext uri="{BB962C8B-B14F-4D97-AF65-F5344CB8AC3E}">
        <p14:creationId xmlns:p14="http://schemas.microsoft.com/office/powerpoint/2010/main" val="17668267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ransition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4">
            <a:extLst>
              <a:ext uri="{FF2B5EF4-FFF2-40B4-BE49-F238E27FC236}">
                <a16:creationId xmlns:a16="http://schemas.microsoft.com/office/drawing/2014/main" id="{79CE44AD-4A78-5745-9D62-6E2F38F53C97}"/>
              </a:ext>
            </a:extLst>
          </p:cNvPr>
          <p:cNvSpPr>
            <a:spLocks noGrp="1"/>
          </p:cNvSpPr>
          <p:nvPr>
            <p:ph sz="quarter" idx="10" hasCustomPrompt="1"/>
          </p:nvPr>
        </p:nvSpPr>
        <p:spPr>
          <a:xfrm>
            <a:off x="707572" y="2783715"/>
            <a:ext cx="10656887" cy="714858"/>
          </a:xfrm>
          <a:prstGeom prst="rect">
            <a:avLst/>
          </a:prstGeom>
        </p:spPr>
        <p:txBody>
          <a:bodyPr/>
          <a:lstStyle>
            <a:lvl1pPr marL="0" indent="0">
              <a:buNone/>
              <a:defRPr sz="4000" b="1">
                <a:solidFill>
                  <a:schemeClr val="bg1"/>
                </a:solidFill>
              </a:defRPr>
            </a:lvl1pPr>
          </a:lstStyle>
          <a:p>
            <a:pPr lvl="0"/>
            <a:r>
              <a:rPr lang="en-US"/>
              <a:t>TRANSITION SLIDE TEXT GOES HERE</a:t>
            </a:r>
          </a:p>
        </p:txBody>
      </p:sp>
      <p:cxnSp>
        <p:nvCxnSpPr>
          <p:cNvPr id="3" name="Straight Connector 2">
            <a:extLst>
              <a:ext uri="{FF2B5EF4-FFF2-40B4-BE49-F238E27FC236}">
                <a16:creationId xmlns:a16="http://schemas.microsoft.com/office/drawing/2014/main" id="{B1D8A299-42DE-1B45-857D-1220D30F3587}"/>
              </a:ext>
            </a:extLst>
          </p:cNvPr>
          <p:cNvCxnSpPr>
            <a:cxnSpLocks/>
          </p:cNvCxnSpPr>
          <p:nvPr userDrawn="1"/>
        </p:nvCxnSpPr>
        <p:spPr>
          <a:xfrm>
            <a:off x="707572" y="3403829"/>
            <a:ext cx="9433955" cy="0"/>
          </a:xfrm>
          <a:prstGeom prst="line">
            <a:avLst/>
          </a:prstGeom>
          <a:ln w="12700">
            <a:solidFill>
              <a:srgbClr val="1B365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4129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ing slide">
    <p:bg>
      <p:bgPr>
        <a:blipFill dpi="0" rotWithShape="1">
          <a:blip r:embed="rId2">
            <a:extLst>
              <a:ext uri="{BEBA8EAE-BF5A-486C-A8C5-ECC9F3942E4B}">
                <a14:imgProps xmlns:a14="http://schemas.microsoft.com/office/drawing/2010/main">
                  <a14:imgLayer r:embed="rId3">
                    <a14:imgEffect>
                      <a14:brightnessContrast bright="-20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FB97F3C-A95B-F09A-E584-8956AC9738F0}"/>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C2B195E-E729-01FE-596A-4469D008BC7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09601" y="5524710"/>
            <a:ext cx="444172" cy="647490"/>
          </a:xfrm>
          <a:prstGeom prst="rect">
            <a:avLst/>
          </a:prstGeom>
        </p:spPr>
      </p:pic>
    </p:spTree>
    <p:extLst>
      <p:ext uri="{BB962C8B-B14F-4D97-AF65-F5344CB8AC3E}">
        <p14:creationId xmlns:p14="http://schemas.microsoft.com/office/powerpoint/2010/main" val="38621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rand elements - delete before presenting">
    <p:bg>
      <p:bgPr>
        <a:solidFill>
          <a:schemeClr val="bg2">
            <a:lumMod val="90000"/>
            <a:alpha val="40000"/>
          </a:scheme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B8C7CD7-BDB4-5190-3A4B-513CC3FF005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522298" y="3344737"/>
            <a:ext cx="1097622" cy="466489"/>
          </a:xfrm>
          <a:prstGeom prst="rect">
            <a:avLst/>
          </a:prstGeom>
        </p:spPr>
      </p:pic>
      <p:pic>
        <p:nvPicPr>
          <p:cNvPr id="5" name="Graphic 4">
            <a:extLst>
              <a:ext uri="{FF2B5EF4-FFF2-40B4-BE49-F238E27FC236}">
                <a16:creationId xmlns:a16="http://schemas.microsoft.com/office/drawing/2014/main" id="{FB64C94E-C1B9-22FB-9CBA-9657C2AA915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522298" y="3887838"/>
            <a:ext cx="1097622" cy="466489"/>
          </a:xfrm>
          <a:prstGeom prst="rect">
            <a:avLst/>
          </a:prstGeom>
        </p:spPr>
      </p:pic>
      <p:pic>
        <p:nvPicPr>
          <p:cNvPr id="7" name="Graphic 6">
            <a:extLst>
              <a:ext uri="{FF2B5EF4-FFF2-40B4-BE49-F238E27FC236}">
                <a16:creationId xmlns:a16="http://schemas.microsoft.com/office/drawing/2014/main" id="{CFC754A7-2310-2757-E8CF-0CF8A5D763D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522298" y="4430939"/>
            <a:ext cx="1097622" cy="466489"/>
          </a:xfrm>
          <a:prstGeom prst="rect">
            <a:avLst/>
          </a:prstGeom>
        </p:spPr>
      </p:pic>
      <p:pic>
        <p:nvPicPr>
          <p:cNvPr id="9" name="Graphic 8">
            <a:extLst>
              <a:ext uri="{FF2B5EF4-FFF2-40B4-BE49-F238E27FC236}">
                <a16:creationId xmlns:a16="http://schemas.microsoft.com/office/drawing/2014/main" id="{914137BC-3CE9-38CF-1744-AE0180CB3A87}"/>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380019" y="3507063"/>
            <a:ext cx="1197128" cy="332776"/>
          </a:xfrm>
          <a:prstGeom prst="rect">
            <a:avLst/>
          </a:prstGeom>
        </p:spPr>
      </p:pic>
      <p:pic>
        <p:nvPicPr>
          <p:cNvPr id="11" name="Graphic 10">
            <a:extLst>
              <a:ext uri="{FF2B5EF4-FFF2-40B4-BE49-F238E27FC236}">
                <a16:creationId xmlns:a16="http://schemas.microsoft.com/office/drawing/2014/main" id="{089F90BD-180D-45CD-4BA2-670A5DAC87FA}"/>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380019" y="3988168"/>
            <a:ext cx="1197128" cy="332776"/>
          </a:xfrm>
          <a:prstGeom prst="rect">
            <a:avLst/>
          </a:prstGeom>
        </p:spPr>
      </p:pic>
      <p:pic>
        <p:nvPicPr>
          <p:cNvPr id="13" name="Graphic 12">
            <a:extLst>
              <a:ext uri="{FF2B5EF4-FFF2-40B4-BE49-F238E27FC236}">
                <a16:creationId xmlns:a16="http://schemas.microsoft.com/office/drawing/2014/main" id="{8C815476-F574-5417-CDAE-3A280ADC9A1A}"/>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380019" y="4469273"/>
            <a:ext cx="1197128" cy="332776"/>
          </a:xfrm>
          <a:prstGeom prst="rect">
            <a:avLst/>
          </a:prstGeom>
        </p:spPr>
      </p:pic>
      <p:pic>
        <p:nvPicPr>
          <p:cNvPr id="15" name="Graphic 14">
            <a:extLst>
              <a:ext uri="{FF2B5EF4-FFF2-40B4-BE49-F238E27FC236}">
                <a16:creationId xmlns:a16="http://schemas.microsoft.com/office/drawing/2014/main" id="{2B254D20-CE97-CD84-F63B-6884A8CC0FA0}"/>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242122" y="316502"/>
            <a:ext cx="2450435" cy="840877"/>
          </a:xfrm>
          <a:prstGeom prst="rect">
            <a:avLst/>
          </a:prstGeom>
        </p:spPr>
      </p:pic>
      <p:pic>
        <p:nvPicPr>
          <p:cNvPr id="17" name="Graphic 16">
            <a:extLst>
              <a:ext uri="{FF2B5EF4-FFF2-40B4-BE49-F238E27FC236}">
                <a16:creationId xmlns:a16="http://schemas.microsoft.com/office/drawing/2014/main" id="{6BA9DA08-4672-95E3-E277-B31BC0666D22}"/>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242120" y="1275727"/>
            <a:ext cx="2450437" cy="840878"/>
          </a:xfrm>
          <a:prstGeom prst="rect">
            <a:avLst/>
          </a:prstGeom>
        </p:spPr>
      </p:pic>
      <p:pic>
        <p:nvPicPr>
          <p:cNvPr id="19" name="Graphic 18">
            <a:extLst>
              <a:ext uri="{FF2B5EF4-FFF2-40B4-BE49-F238E27FC236}">
                <a16:creationId xmlns:a16="http://schemas.microsoft.com/office/drawing/2014/main" id="{36DD7FF8-A6C8-7BEF-D1BF-047D20E7465B}"/>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247758" y="2234953"/>
            <a:ext cx="2444072" cy="838694"/>
          </a:xfrm>
          <a:prstGeom prst="rect">
            <a:avLst/>
          </a:prstGeom>
        </p:spPr>
      </p:pic>
      <p:pic>
        <p:nvPicPr>
          <p:cNvPr id="21" name="Graphic 20">
            <a:extLst>
              <a:ext uri="{FF2B5EF4-FFF2-40B4-BE49-F238E27FC236}">
                <a16:creationId xmlns:a16="http://schemas.microsoft.com/office/drawing/2014/main" id="{1AA0CEE0-3E8B-B9F8-6A2A-861632D1BF9F}"/>
              </a:ext>
            </a:extLst>
          </p:cNvPr>
          <p:cNvPicPr>
            <a:picLocks noChangeAspect="1"/>
          </p:cNvPicPr>
          <p:nvPr userDrawn="1"/>
        </p:nvPicPr>
        <p:blipFill>
          <a:blip r:embed="rId20">
            <a:extLst>
              <a:ext uri="{96DAC541-7B7A-43D3-8B79-37D633B846F1}">
                <asvg:svgBlip xmlns:asvg="http://schemas.microsoft.com/office/drawing/2016/SVG/main" r:embed="rId21"/>
              </a:ext>
            </a:extLst>
          </a:blip>
          <a:stretch>
            <a:fillRect/>
          </a:stretch>
        </p:blipFill>
        <p:spPr>
          <a:xfrm>
            <a:off x="4200298" y="626723"/>
            <a:ext cx="2195782" cy="1764087"/>
          </a:xfrm>
          <a:prstGeom prst="rect">
            <a:avLst/>
          </a:prstGeom>
        </p:spPr>
      </p:pic>
      <p:pic>
        <p:nvPicPr>
          <p:cNvPr id="23" name="Graphic 22">
            <a:extLst>
              <a:ext uri="{FF2B5EF4-FFF2-40B4-BE49-F238E27FC236}">
                <a16:creationId xmlns:a16="http://schemas.microsoft.com/office/drawing/2014/main" id="{643D1A4D-D5F4-4F5E-03C6-53919792C35F}"/>
              </a:ext>
            </a:extLst>
          </p:cNvPr>
          <p:cNvPicPr>
            <a:picLocks noChangeAspect="1"/>
          </p:cNvPicPr>
          <p:nvPr userDrawn="1"/>
        </p:nvPicPr>
        <p:blipFill>
          <a:blip r:embed="rId22">
            <a:extLst>
              <a:ext uri="{96DAC541-7B7A-43D3-8B79-37D633B846F1}">
                <asvg:svgBlip xmlns:asvg="http://schemas.microsoft.com/office/drawing/2016/SVG/main" r:embed="rId23"/>
              </a:ext>
            </a:extLst>
          </a:blip>
          <a:stretch>
            <a:fillRect/>
          </a:stretch>
        </p:blipFill>
        <p:spPr>
          <a:xfrm>
            <a:off x="6396080" y="626723"/>
            <a:ext cx="2195782" cy="1764087"/>
          </a:xfrm>
          <a:prstGeom prst="rect">
            <a:avLst/>
          </a:prstGeom>
        </p:spPr>
      </p:pic>
      <p:pic>
        <p:nvPicPr>
          <p:cNvPr id="25" name="Graphic 24">
            <a:extLst>
              <a:ext uri="{FF2B5EF4-FFF2-40B4-BE49-F238E27FC236}">
                <a16:creationId xmlns:a16="http://schemas.microsoft.com/office/drawing/2014/main" id="{F6916191-2002-8086-1914-A08BC3DD3DE1}"/>
              </a:ext>
            </a:extLst>
          </p:cNvPr>
          <p:cNvPicPr>
            <a:picLocks noChangeAspect="1"/>
          </p:cNvPicPr>
          <p:nvPr userDrawn="1"/>
        </p:nvPicPr>
        <p:blipFill>
          <a:blip r:embed="rId24">
            <a:extLst>
              <a:ext uri="{96DAC541-7B7A-43D3-8B79-37D633B846F1}">
                <asvg:svgBlip xmlns:asvg="http://schemas.microsoft.com/office/drawing/2016/SVG/main" r:embed="rId25"/>
              </a:ext>
            </a:extLst>
          </a:blip>
          <a:stretch>
            <a:fillRect/>
          </a:stretch>
        </p:blipFill>
        <p:spPr>
          <a:xfrm>
            <a:off x="8591862" y="626723"/>
            <a:ext cx="2195782" cy="1764087"/>
          </a:xfrm>
          <a:prstGeom prst="rect">
            <a:avLst/>
          </a:prstGeom>
        </p:spPr>
      </p:pic>
      <p:pic>
        <p:nvPicPr>
          <p:cNvPr id="27" name="Graphic 26">
            <a:extLst>
              <a:ext uri="{FF2B5EF4-FFF2-40B4-BE49-F238E27FC236}">
                <a16:creationId xmlns:a16="http://schemas.microsoft.com/office/drawing/2014/main" id="{86808DB4-7BE9-6635-F99E-DA0252C8A68C}"/>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380019" y="5663622"/>
            <a:ext cx="1736457" cy="877876"/>
          </a:xfrm>
          <a:prstGeom prst="rect">
            <a:avLst/>
          </a:prstGeom>
        </p:spPr>
      </p:pic>
      <p:pic>
        <p:nvPicPr>
          <p:cNvPr id="29" name="Graphic 28">
            <a:extLst>
              <a:ext uri="{FF2B5EF4-FFF2-40B4-BE49-F238E27FC236}">
                <a16:creationId xmlns:a16="http://schemas.microsoft.com/office/drawing/2014/main" id="{01B2823B-DD3B-6029-184D-0BA378E2314A}"/>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2229367" y="5663622"/>
            <a:ext cx="1736457" cy="877876"/>
          </a:xfrm>
          <a:prstGeom prst="rect">
            <a:avLst/>
          </a:prstGeom>
        </p:spPr>
      </p:pic>
      <p:pic>
        <p:nvPicPr>
          <p:cNvPr id="31" name="Graphic 30">
            <a:extLst>
              <a:ext uri="{FF2B5EF4-FFF2-40B4-BE49-F238E27FC236}">
                <a16:creationId xmlns:a16="http://schemas.microsoft.com/office/drawing/2014/main" id="{D67A7293-98EF-7589-4DCC-7218B9AEBF8D}"/>
              </a:ext>
            </a:extLst>
          </p:cNvPr>
          <p:cNvPicPr>
            <a:picLocks noChangeAspect="1"/>
          </p:cNvPicPr>
          <p:nvPr userDrawn="1"/>
        </p:nvPicPr>
        <p:blipFill>
          <a:blip r:embed="rId30">
            <a:extLst>
              <a:ext uri="{96DAC541-7B7A-43D3-8B79-37D633B846F1}">
                <asvg:svgBlip xmlns:asvg="http://schemas.microsoft.com/office/drawing/2016/SVG/main" r:embed="rId31"/>
              </a:ext>
            </a:extLst>
          </a:blip>
          <a:stretch>
            <a:fillRect/>
          </a:stretch>
        </p:blipFill>
        <p:spPr>
          <a:xfrm>
            <a:off x="4103190" y="5663622"/>
            <a:ext cx="1736457" cy="877876"/>
          </a:xfrm>
          <a:prstGeom prst="rect">
            <a:avLst/>
          </a:prstGeom>
        </p:spPr>
      </p:pic>
      <p:pic>
        <p:nvPicPr>
          <p:cNvPr id="33" name="Graphic 32">
            <a:extLst>
              <a:ext uri="{FF2B5EF4-FFF2-40B4-BE49-F238E27FC236}">
                <a16:creationId xmlns:a16="http://schemas.microsoft.com/office/drawing/2014/main" id="{1BAAC384-2339-D646-DFF1-0CE36E57F20C}"/>
              </a:ext>
            </a:extLst>
          </p:cNvPr>
          <p:cNvPicPr>
            <a:picLocks noChangeAspect="1"/>
          </p:cNvPicPr>
          <p:nvPr userDrawn="1"/>
        </p:nvPicPr>
        <p:blipFill>
          <a:blip r:embed="rId32">
            <a:extLst>
              <a:ext uri="{96DAC541-7B7A-43D3-8B79-37D633B846F1}">
                <asvg:svgBlip xmlns:asvg="http://schemas.microsoft.com/office/drawing/2016/SVG/main" r:embed="rId33"/>
              </a:ext>
            </a:extLst>
          </a:blip>
          <a:stretch>
            <a:fillRect/>
          </a:stretch>
        </p:blipFill>
        <p:spPr>
          <a:xfrm>
            <a:off x="4292600" y="2712766"/>
            <a:ext cx="1803400" cy="2628900"/>
          </a:xfrm>
          <a:prstGeom prst="rect">
            <a:avLst/>
          </a:prstGeom>
        </p:spPr>
      </p:pic>
      <p:pic>
        <p:nvPicPr>
          <p:cNvPr id="35" name="Graphic 34">
            <a:extLst>
              <a:ext uri="{FF2B5EF4-FFF2-40B4-BE49-F238E27FC236}">
                <a16:creationId xmlns:a16="http://schemas.microsoft.com/office/drawing/2014/main" id="{889E5BF7-62EA-EC78-0478-5C1DE139A439}"/>
              </a:ext>
            </a:extLst>
          </p:cNvPr>
          <p:cNvPicPr>
            <a:picLocks noChangeAspect="1"/>
          </p:cNvPicPr>
          <p:nvPr userDrawn="1"/>
        </p:nvPicPr>
        <p:blipFill>
          <a:blip r:embed="rId34">
            <a:extLst>
              <a:ext uri="{96DAC541-7B7A-43D3-8B79-37D633B846F1}">
                <asvg:svgBlip xmlns:asvg="http://schemas.microsoft.com/office/drawing/2016/SVG/main" r:embed="rId35"/>
              </a:ext>
            </a:extLst>
          </a:blip>
          <a:stretch>
            <a:fillRect/>
          </a:stretch>
        </p:blipFill>
        <p:spPr>
          <a:xfrm>
            <a:off x="6096000" y="2712766"/>
            <a:ext cx="1803400" cy="2628900"/>
          </a:xfrm>
          <a:prstGeom prst="rect">
            <a:avLst/>
          </a:prstGeom>
        </p:spPr>
      </p:pic>
      <p:pic>
        <p:nvPicPr>
          <p:cNvPr id="37" name="Graphic 36">
            <a:extLst>
              <a:ext uri="{FF2B5EF4-FFF2-40B4-BE49-F238E27FC236}">
                <a16:creationId xmlns:a16="http://schemas.microsoft.com/office/drawing/2014/main" id="{DD8F4856-3534-B5E4-A382-0426EC7D652F}"/>
              </a:ext>
            </a:extLst>
          </p:cNvPr>
          <p:cNvPicPr>
            <a:picLocks noChangeAspect="1"/>
          </p:cNvPicPr>
          <p:nvPr userDrawn="1"/>
        </p:nvPicPr>
        <p:blipFill>
          <a:blip r:embed="rId36">
            <a:extLst>
              <a:ext uri="{96DAC541-7B7A-43D3-8B79-37D633B846F1}">
                <asvg:svgBlip xmlns:asvg="http://schemas.microsoft.com/office/drawing/2016/SVG/main" r:embed="rId37"/>
              </a:ext>
            </a:extLst>
          </a:blip>
          <a:stretch>
            <a:fillRect/>
          </a:stretch>
        </p:blipFill>
        <p:spPr>
          <a:xfrm>
            <a:off x="7886353" y="2712766"/>
            <a:ext cx="1803400" cy="2628900"/>
          </a:xfrm>
          <a:prstGeom prst="rect">
            <a:avLst/>
          </a:prstGeom>
        </p:spPr>
      </p:pic>
    </p:spTree>
    <p:extLst>
      <p:ext uri="{BB962C8B-B14F-4D97-AF65-F5344CB8AC3E}">
        <p14:creationId xmlns:p14="http://schemas.microsoft.com/office/powerpoint/2010/main" val="17763506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CC30F1-7812-8540-9965-DD542333734B}"/>
              </a:ext>
            </a:extLst>
          </p:cNvPr>
          <p:cNvSpPr>
            <a:spLocks noGrp="1"/>
          </p:cNvSpPr>
          <p:nvPr>
            <p:ph type="dt" sz="half" idx="10"/>
          </p:nvPr>
        </p:nvSpPr>
        <p:spPr>
          <a:xfrm>
            <a:off x="838200" y="6356350"/>
            <a:ext cx="2743200" cy="365125"/>
          </a:xfrm>
          <a:prstGeom prst="rect">
            <a:avLst/>
          </a:prstGeom>
        </p:spPr>
        <p:txBody>
          <a:bodyPr/>
          <a:lstStyle/>
          <a:p>
            <a:fld id="{F920B95D-EDC7-9741-B69C-7C25ED19B88D}" type="datetimeFigureOut">
              <a:rPr lang="en-US" smtClean="0"/>
              <a:t>2/20/2025</a:t>
            </a:fld>
            <a:endParaRPr lang="en-US"/>
          </a:p>
        </p:txBody>
      </p:sp>
      <p:sp>
        <p:nvSpPr>
          <p:cNvPr id="3" name="Footer Placeholder 2">
            <a:extLst>
              <a:ext uri="{FF2B5EF4-FFF2-40B4-BE49-F238E27FC236}">
                <a16:creationId xmlns:a16="http://schemas.microsoft.com/office/drawing/2014/main" id="{6D6211EE-1EEC-1149-B7C8-E9D3660EA9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7179861-2CF9-2E43-87D1-24174137E00C}"/>
              </a:ext>
            </a:extLst>
          </p:cNvPr>
          <p:cNvSpPr>
            <a:spLocks noGrp="1"/>
          </p:cNvSpPr>
          <p:nvPr>
            <p:ph type="sldNum" sz="quarter" idx="12"/>
          </p:nvPr>
        </p:nvSpPr>
        <p:spPr>
          <a:xfrm>
            <a:off x="8610600" y="6356350"/>
            <a:ext cx="2743200" cy="365125"/>
          </a:xfrm>
          <a:prstGeom prst="rect">
            <a:avLst/>
          </a:prstGeom>
        </p:spPr>
        <p:txBody>
          <a:bodyPr/>
          <a:lstStyle/>
          <a:p>
            <a:fld id="{D9B68DA9-0683-784A-9824-A306E0600EC7}" type="slidenum">
              <a:rPr lang="en-US" smtClean="0"/>
              <a:t>‹#›</a:t>
            </a:fld>
            <a:endParaRPr lang="en-US"/>
          </a:p>
        </p:txBody>
      </p:sp>
    </p:spTree>
    <p:extLst>
      <p:ext uri="{BB962C8B-B14F-4D97-AF65-F5344CB8AC3E}">
        <p14:creationId xmlns:p14="http://schemas.microsoft.com/office/powerpoint/2010/main" val="38207364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3603765-94C9-A5DA-5D4D-6A4D874025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51403" y="2994738"/>
            <a:ext cx="2530997" cy="868522"/>
          </a:xfrm>
          <a:prstGeom prst="rect">
            <a:avLst/>
          </a:prstGeom>
        </p:spPr>
      </p:pic>
      <p:sp>
        <p:nvSpPr>
          <p:cNvPr id="8" name="Rectangle 7">
            <a:extLst>
              <a:ext uri="{FF2B5EF4-FFF2-40B4-BE49-F238E27FC236}">
                <a16:creationId xmlns:a16="http://schemas.microsoft.com/office/drawing/2014/main" id="{1129AD16-2B4B-2F4D-13CC-BBF484612F4C}"/>
              </a:ext>
            </a:extLst>
          </p:cNvPr>
          <p:cNvSpPr/>
          <p:nvPr userDrawn="1"/>
        </p:nvSpPr>
        <p:spPr>
          <a:xfrm>
            <a:off x="609600" y="685800"/>
            <a:ext cx="10972800" cy="548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23823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AE9A87-7870-6C47-B0CD-B0263CE521F3}"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3476715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AE9A87-7870-6C47-B0CD-B0263CE521F3}"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2404134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AE9A87-7870-6C47-B0CD-B0263CE521F3}"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2228242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AE9A87-7870-6C47-B0CD-B0263CE521F3}"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3291939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AE9A87-7870-6C47-B0CD-B0263CE521F3}"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2159562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AE9A87-7870-6C47-B0CD-B0263CE521F3}"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1742586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AE9A87-7870-6C47-B0CD-B0263CE521F3}"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27D337-72DC-0F48-9EC4-A3DD27E940D3}" type="slidenum">
              <a:rPr lang="en-US" smtClean="0"/>
              <a:t>‹#›</a:t>
            </a:fld>
            <a:endParaRPr lang="en-US"/>
          </a:p>
        </p:txBody>
      </p:sp>
    </p:spTree>
    <p:extLst>
      <p:ext uri="{BB962C8B-B14F-4D97-AF65-F5344CB8AC3E}">
        <p14:creationId xmlns:p14="http://schemas.microsoft.com/office/powerpoint/2010/main" val="600579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AE9A87-7870-6C47-B0CD-B0263CE521F3}" type="datetimeFigureOut">
              <a:rPr lang="en-US" smtClean="0"/>
              <a:t>2/20/2025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27D337-72DC-0F48-9EC4-A3DD27E940D3}" type="slidenum">
              <a:rPr lang="en-US" smtClean="0"/>
              <a:t>‹#›</a:t>
            </a:fld>
            <a:endParaRPr lang="en-US"/>
          </a:p>
        </p:txBody>
      </p:sp>
    </p:spTree>
    <p:extLst>
      <p:ext uri="{BB962C8B-B14F-4D97-AF65-F5344CB8AC3E}">
        <p14:creationId xmlns:p14="http://schemas.microsoft.com/office/powerpoint/2010/main" val="16746106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3415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xStyles>
    <p:titleStyle>
      <a:lvl1pPr algn="l" defTabSz="914400" rtl="0" eaLnBrk="1" latinLnBrk="0" hangingPunct="1">
        <a:lnSpc>
          <a:spcPct val="90000"/>
        </a:lnSpc>
        <a:spcBef>
          <a:spcPct val="0"/>
        </a:spcBef>
        <a:buNone/>
        <a:defRPr sz="4000" b="1" kern="1200">
          <a:solidFill>
            <a:schemeClr val="bg1"/>
          </a:solidFill>
          <a:latin typeface="Azo Sans" panose="020B0603030303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zo Sans" panose="020B0603030303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zo Sans" panose="020B0603030303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zo Sans" panose="020B0603030303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zo Sans" panose="020B0603030303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zo Sans" panose="020B06030303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6" name="Picture 2" descr="Text&#10;&#10;Description automatically generated">
            <a:extLst>
              <a:ext uri="{FF2B5EF4-FFF2-40B4-BE49-F238E27FC236}">
                <a16:creationId xmlns:a16="http://schemas.microsoft.com/office/drawing/2014/main" id="{DE2A07EE-BBD0-7AD2-B40C-9C57D619A85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322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FFBF04-7209-1C55-35D9-84AC9B1E99AE}"/>
              </a:ext>
            </a:extLst>
          </p:cNvPr>
          <p:cNvSpPr txBox="1"/>
          <p:nvPr/>
        </p:nvSpPr>
        <p:spPr>
          <a:xfrm>
            <a:off x="387626" y="69574"/>
            <a:ext cx="11804373" cy="7140416"/>
          </a:xfrm>
          <a:prstGeom prst="rect">
            <a:avLst/>
          </a:prstGeom>
          <a:noFill/>
        </p:spPr>
        <p:txBody>
          <a:bodyPr wrap="square" rtlCol="0">
            <a:spAutoFit/>
          </a:bodyPr>
          <a:lstStyle/>
          <a:p>
            <a:pPr marL="2743200" marR="0" indent="-2743200" algn="ctr">
              <a:spcBef>
                <a:spcPts val="0"/>
              </a:spcBef>
              <a:spcAft>
                <a:spcPts val="0"/>
              </a:spcAft>
              <a:tabLst>
                <a:tab pos="-914400" algn="l"/>
                <a:tab pos="457200" algn="l"/>
              </a:tabLst>
            </a:pPr>
            <a:r>
              <a:rPr lang="en-US" sz="2800" b="1" dirty="0">
                <a:effectLst/>
                <a:ea typeface="Times New Roman" panose="02020603050405020304" pitchFamily="18" charset="0"/>
                <a:cs typeface="Arial" panose="020B0604020202020204" pitchFamily="34" charset="0"/>
              </a:rPr>
              <a:t>Possible Uses of Bible Storying on Short-Term Trips</a:t>
            </a:r>
            <a:endParaRPr lang="en-US" sz="2800" dirty="0">
              <a:effectLst/>
              <a:ea typeface="Times New Roman" panose="02020603050405020304" pitchFamily="18" charset="0"/>
              <a:cs typeface="Arial" panose="020B0604020202020204" pitchFamily="34" charset="0"/>
            </a:endParaRPr>
          </a:p>
          <a:p>
            <a:pPr marL="2743200" marR="0" indent="-2743200" algn="ctr">
              <a:spcBef>
                <a:spcPts val="0"/>
              </a:spcBef>
              <a:spcAft>
                <a:spcPts val="0"/>
              </a:spcAft>
              <a:tabLst>
                <a:tab pos="-914400" algn="l"/>
                <a:tab pos="457200" algn="l"/>
              </a:tabLst>
            </a:pPr>
            <a:r>
              <a:rPr lang="en-US" sz="2800" b="1" dirty="0">
                <a:effectLst/>
                <a:ea typeface="Times New Roman" panose="02020603050405020304" pitchFamily="18" charset="0"/>
                <a:cs typeface="Arial" panose="020B0604020202020204" pitchFamily="34" charset="0"/>
              </a:rPr>
              <a:t> </a:t>
            </a:r>
            <a:endParaRPr lang="en-US" sz="2800" dirty="0">
              <a:effectLst/>
              <a:ea typeface="Times New Roman" panose="02020603050405020304" pitchFamily="18" charset="0"/>
              <a:cs typeface="Arial" panose="020B0604020202020204" pitchFamily="34" charset="0"/>
            </a:endParaRPr>
          </a:p>
          <a:p>
            <a:pPr marL="2743200" marR="0" indent="-2743200">
              <a:spcBef>
                <a:spcPts val="0"/>
              </a:spcBef>
              <a:spcAft>
                <a:spcPts val="0"/>
              </a:spcAft>
              <a:tabLst>
                <a:tab pos="-914400" algn="l"/>
                <a:tab pos="457200" algn="l"/>
              </a:tabLst>
            </a:pPr>
            <a:r>
              <a:rPr lang="en-US" sz="2800" dirty="0">
                <a:effectLst/>
                <a:ea typeface="Times New Roman" panose="02020603050405020304" pitchFamily="18" charset="0"/>
                <a:cs typeface="Arial" panose="020B0604020202020204" pitchFamily="34" charset="0"/>
              </a:rPr>
              <a:t>Chronological Bible Storying</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Tell a set of stories from creation to the resurrection in a single day to test for spiritual responsiveness. (tag-team)</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Tell a set of stories from creation to the resurrection in a week with ample discussion to help church leaders get a better grasp of the overarching message of the Bible.</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Tell a set of stories in a VBS-like program for children, youth, or adults. </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Hold a Bible storytelling festival.</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Use selected Bible stories in conjunction with English classes.</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Tell stories chronologically while others in your group dramatize them.</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Take turns telling stories chronologically in a waiting room at a medical clinic. </a:t>
            </a:r>
          </a:p>
          <a:p>
            <a:pPr marL="342900" marR="0" lvl="0" indent="-342900">
              <a:spcBef>
                <a:spcPts val="0"/>
              </a:spcBef>
              <a:spcAft>
                <a:spcPts val="0"/>
              </a:spcAft>
              <a:buFont typeface="+mj-lt"/>
              <a:buAutoNum type="arabicPeriod"/>
              <a:tabLst>
                <a:tab pos="-914400" algn="l"/>
                <a:tab pos="457200" algn="l"/>
              </a:tabLst>
            </a:pPr>
            <a:r>
              <a:rPr lang="en-US" sz="2800" dirty="0">
                <a:effectLst/>
                <a:ea typeface="Times New Roman" panose="02020603050405020304" pitchFamily="18" charset="0"/>
                <a:cs typeface="Arial" panose="020B0604020202020204" pitchFamily="34" charset="0"/>
              </a:rPr>
              <a:t>Tell selected stories to teach about a particular topic, such as family relationships, prayer, or leadership.</a:t>
            </a:r>
          </a:p>
          <a:p>
            <a:pPr marL="342900" marR="0" lvl="0" indent="-342900">
              <a:spcBef>
                <a:spcPts val="0"/>
              </a:spcBef>
              <a:spcAft>
                <a:spcPts val="0"/>
              </a:spcAft>
              <a:buFont typeface="+mj-lt"/>
              <a:buAutoNum type="arabicPeriod"/>
              <a:tabLst>
                <a:tab pos="-914400" algn="l"/>
                <a:tab pos="457200" algn="l"/>
              </a:tabLst>
            </a:pPr>
            <a:endParaRPr lang="en-US" sz="1900" dirty="0">
              <a:ea typeface="Times New Roman" panose="02020603050405020304" pitchFamily="18" charset="0"/>
              <a:cs typeface="Arial" panose="020B0604020202020204" pitchFamily="34" charset="0"/>
            </a:endParaRPr>
          </a:p>
          <a:p>
            <a:pPr marL="0" marR="0">
              <a:spcBef>
                <a:spcPts val="0"/>
              </a:spcBef>
              <a:spcAft>
                <a:spcPts val="0"/>
              </a:spcAft>
            </a:pPr>
            <a:endParaRPr lang="en-US" sz="1900" dirty="0">
              <a:effectLst/>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70313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a:extLst>
            <a:ext uri="{FF2B5EF4-FFF2-40B4-BE49-F238E27FC236}">
              <a16:creationId xmlns:a16="http://schemas.microsoft.com/office/drawing/2014/main" id="{1228C1F0-73AA-345E-A93B-EB47AEC8F51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F896FDE-617E-ADB9-16B6-1D9D9838498C}"/>
              </a:ext>
            </a:extLst>
          </p:cNvPr>
          <p:cNvSpPr txBox="1"/>
          <p:nvPr/>
        </p:nvSpPr>
        <p:spPr>
          <a:xfrm>
            <a:off x="407504" y="457200"/>
            <a:ext cx="11784495" cy="5693866"/>
          </a:xfrm>
          <a:prstGeom prst="rect">
            <a:avLst/>
          </a:prstGeom>
          <a:noFill/>
        </p:spPr>
        <p:txBody>
          <a:bodyPr wrap="square" rtlCol="0">
            <a:spAutoFit/>
          </a:bodyPr>
          <a:lstStyle/>
          <a:p>
            <a:pPr marL="2743200" marR="0" lvl="0" indent="-2743200" algn="ctr" defTabSz="914400" rtl="0" eaLnBrk="1" fontAlgn="auto" latinLnBrk="0" hangingPunct="1">
              <a:lnSpc>
                <a:spcPct val="100000"/>
              </a:lnSpc>
              <a:spcBef>
                <a:spcPts val="0"/>
              </a:spcBef>
              <a:spcAft>
                <a:spcPts val="0"/>
              </a:spcAft>
              <a:buClrTx/>
              <a:buSzTx/>
              <a:buFontTx/>
              <a:buNone/>
              <a:tabLst>
                <a:tab pos="-914400" algn="l"/>
                <a:tab pos="457200" algn="l"/>
              </a:tabLst>
              <a:defRPr/>
            </a:pPr>
            <a:r>
              <a:rPr kumimoji="0" lang="en-US" sz="28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Possible Uses of Bible Storying on Short-Term Trips</a:t>
            </a:r>
            <a:endPar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endParaRPr>
          </a:p>
          <a:p>
            <a:pPr marL="2743200" marR="0" lvl="0" indent="-2743200" algn="ctr" defTabSz="914400" rtl="0" eaLnBrk="1" fontAlgn="auto" latinLnBrk="0" hangingPunct="1">
              <a:lnSpc>
                <a:spcPct val="100000"/>
              </a:lnSpc>
              <a:spcBef>
                <a:spcPts val="0"/>
              </a:spcBef>
              <a:spcAft>
                <a:spcPts val="0"/>
              </a:spcAft>
              <a:buClrTx/>
              <a:buSzTx/>
              <a:buFontTx/>
              <a:buNone/>
              <a:tabLst>
                <a:tab pos="-914400" algn="l"/>
                <a:tab pos="457200" algn="l"/>
              </a:tabLst>
              <a:defRPr/>
            </a:pPr>
            <a:r>
              <a:rPr kumimoji="0" lang="en-US" sz="2800" b="1"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Bible Storying (non-chronological uses)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Visit a home, clinic, or hospital offering to pray for people’s needs. Share a Bible story chosen with their situation in mind before you pray.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Meet people in public plazas, coffee shops, markets, etc. Engage them in conversation and share a </a:t>
            </a:r>
            <a:r>
              <a:rPr lang="en-US" sz="2800" dirty="0">
                <a:solidFill>
                  <a:prstClr val="black"/>
                </a:solidFill>
                <a:latin typeface="Calibri"/>
                <a:ea typeface="Times New Roman" panose="02020603050405020304" pitchFamily="18" charset="0"/>
                <a:cs typeface="Arial" panose="020B0604020202020204" pitchFamily="34" charset="0"/>
              </a:rPr>
              <a:t>Bible</a:t>
            </a: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 story that has been important in your life.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Tell specialized story sets such as “The Water Stories” while on a water purification project or “The Hope Stories” while doing disaster relief.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Tell selected stories dealing with discipleship and growth in Christ to new believers.</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tab pos="457200" algn="l"/>
              </a:tabLst>
              <a:defRPr/>
            </a:pP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Tell Bible stories about biblical </a:t>
            </a:r>
            <a:r>
              <a:rPr lang="en-US" sz="2800" dirty="0">
                <a:solidFill>
                  <a:prstClr val="black"/>
                </a:solidFill>
                <a:latin typeface="Calibri"/>
                <a:ea typeface="Times New Roman" panose="02020603050405020304" pitchFamily="18" charset="0"/>
                <a:cs typeface="Arial" panose="020B0604020202020204" pitchFamily="34" charset="0"/>
              </a:rPr>
              <a:t>leaders</a:t>
            </a:r>
            <a:r>
              <a:rPr kumimoji="0" lang="en-US" sz="2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Arial" panose="020B0604020202020204" pitchFamily="34" charset="0"/>
              </a:rPr>
              <a:t> in order to teach leadership (or other topics).</a:t>
            </a:r>
          </a:p>
        </p:txBody>
      </p:sp>
    </p:spTree>
    <p:extLst>
      <p:ext uri="{BB962C8B-B14F-4D97-AF65-F5344CB8AC3E}">
        <p14:creationId xmlns:p14="http://schemas.microsoft.com/office/powerpoint/2010/main" val="1231871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965FF6-E9A3-0BF2-2CEC-3CD7C670D7C7}"/>
              </a:ext>
            </a:extLst>
          </p:cNvPr>
          <p:cNvSpPr txBox="1"/>
          <p:nvPr/>
        </p:nvSpPr>
        <p:spPr>
          <a:xfrm>
            <a:off x="609600" y="1720839"/>
            <a:ext cx="6771560"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rgbClr val="FFFFFF"/>
                </a:solidFill>
                <a:effectLst/>
                <a:uLnTx/>
                <a:uFillTx/>
                <a:latin typeface="Azo Sans" panose="020B0603030303020204" pitchFamily="34" charset="77"/>
                <a:ea typeface="+mn-ea"/>
                <a:cs typeface="+mn-cs"/>
              </a:rPr>
              <a:t>REACHING</a:t>
            </a:r>
            <a:br>
              <a:rPr kumimoji="0" lang="en-US" sz="7200" b="1" i="0" u="none" strike="noStrike" kern="1200" cap="none" spc="0" normalizeH="0" baseline="0" noProof="0" dirty="0">
                <a:ln>
                  <a:noFill/>
                </a:ln>
                <a:solidFill>
                  <a:srgbClr val="FFFFFF"/>
                </a:solidFill>
                <a:effectLst/>
                <a:uLnTx/>
                <a:uFillTx/>
                <a:latin typeface="Azo Sans" panose="020B0603030303020204" pitchFamily="34" charset="77"/>
                <a:ea typeface="+mn-ea"/>
                <a:cs typeface="+mn-cs"/>
              </a:rPr>
            </a:br>
            <a:r>
              <a:rPr kumimoji="0" lang="en-US" sz="7200" b="1" i="0" u="none" strike="noStrike" kern="1200" cap="none" spc="0" normalizeH="0" baseline="0" noProof="0" dirty="0">
                <a:ln>
                  <a:noFill/>
                </a:ln>
                <a:solidFill>
                  <a:srgbClr val="FFFFFF"/>
                </a:solidFill>
                <a:effectLst/>
                <a:uLnTx/>
                <a:uFillTx/>
                <a:latin typeface="Azo Sans" panose="020B0603030303020204" pitchFamily="34" charset="77"/>
                <a:ea typeface="+mn-ea"/>
                <a:cs typeface="+mn-cs"/>
              </a:rPr>
              <a:t>THE NATIONS, TOGETHER.</a:t>
            </a:r>
          </a:p>
        </p:txBody>
      </p:sp>
    </p:spTree>
    <p:extLst>
      <p:ext uri="{BB962C8B-B14F-4D97-AF65-F5344CB8AC3E}">
        <p14:creationId xmlns:p14="http://schemas.microsoft.com/office/powerpoint/2010/main" val="3071347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7AF6B9-B3DB-B197-2DC4-87090A58D085}"/>
              </a:ext>
            </a:extLst>
          </p:cNvPr>
          <p:cNvPicPr>
            <a:picLocks noChangeAspect="1"/>
          </p:cNvPicPr>
          <p:nvPr/>
        </p:nvPicPr>
        <p:blipFill>
          <a:blip r:embed="rId2"/>
          <a:stretch>
            <a:fillRect/>
          </a:stretch>
        </p:blipFill>
        <p:spPr>
          <a:xfrm>
            <a:off x="1012892" y="198305"/>
            <a:ext cx="10367532" cy="6589342"/>
          </a:xfrm>
          <a:prstGeom prst="rect">
            <a:avLst/>
          </a:prstGeom>
        </p:spPr>
      </p:pic>
    </p:spTree>
    <p:extLst>
      <p:ext uri="{BB962C8B-B14F-4D97-AF65-F5344CB8AC3E}">
        <p14:creationId xmlns:p14="http://schemas.microsoft.com/office/powerpoint/2010/main" val="2880916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95CA2E-7793-6EBB-D21F-2769EEE7E01B}"/>
              </a:ext>
            </a:extLst>
          </p:cNvPr>
          <p:cNvSpPr txBox="1"/>
          <p:nvPr/>
        </p:nvSpPr>
        <p:spPr>
          <a:xfrm>
            <a:off x="304800" y="95250"/>
            <a:ext cx="12068175" cy="757130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prstClr val="black"/>
                </a:solidFill>
                <a:latin typeface="Calibri"/>
              </a:rPr>
              <a:t>Orality</a:t>
            </a:r>
            <a:endParaRPr kumimoji="0" lang="en-US" sz="240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Calibri"/>
              <a:ea typeface="+mn-ea"/>
              <a:cs typeface="+mn-cs"/>
            </a:endParaRPr>
          </a:p>
          <a:p>
            <a:r>
              <a:rPr lang="en-US" sz="2400" dirty="0"/>
              <a:t>Orality refers to reliance upon the spoken, rather than written word for communication. </a:t>
            </a:r>
          </a:p>
          <a:p>
            <a:r>
              <a:rPr lang="en-US" sz="2400" dirty="0"/>
              <a:t>It is an ancient phenomenon that continues to the present. Before writing was developed, ethnic groups passed along their cultural traditions, including their history and identity. “Orality” refers to reliance upon the spoken, rather than written word for communication.</a:t>
            </a:r>
          </a:p>
          <a:p>
            <a:endParaRPr lang="en-US" sz="2000" dirty="0"/>
          </a:p>
          <a:p>
            <a:r>
              <a:rPr lang="en-US" sz="2400" dirty="0"/>
              <a:t>PEOPLE NEED THE GOSPEL - Everyone needs an understandable presentation of the good </a:t>
            </a:r>
          </a:p>
          <a:p>
            <a:r>
              <a:rPr lang="en-US" sz="2400" dirty="0"/>
              <a:t>news that Jesus saves. For many people that most understandable in an oral form.</a:t>
            </a:r>
          </a:p>
          <a:p>
            <a:endParaRPr lang="en-US" sz="2000" dirty="0"/>
          </a:p>
          <a:p>
            <a:r>
              <a:rPr lang="en-US" sz="2400" dirty="0"/>
              <a:t>MANY LANGUAGES DON’T HAVE CHRISTIAN SCRIPTURE - Only about 10% of the world’s languages have a complete Bible; oral Bible stories can help fill that gap.</a:t>
            </a:r>
          </a:p>
          <a:p>
            <a:endParaRPr lang="en-US" sz="2000" dirty="0"/>
          </a:p>
          <a:p>
            <a:r>
              <a:rPr lang="en-US" sz="2400" dirty="0"/>
              <a:t>EVEN IF A TRANSLATION EXISTS, MANY CAN’T READ IT - An estimated 80% of the world’s population does not read well enough to understand the Bible.</a:t>
            </a:r>
          </a:p>
          <a:p>
            <a:endParaRPr lang="en-US" sz="2000" dirty="0"/>
          </a:p>
          <a:p>
            <a:r>
              <a:rPr lang="en-US" sz="2400" dirty="0"/>
              <a:t>ORAL METHODS ARE EFFECTIVE - Cultures have used stories, songs, poetry, ceremonies, apprenticeships, recitation, etc. to transmit their culture for generations.     </a:t>
            </a:r>
          </a:p>
          <a:p>
            <a:r>
              <a:rPr lang="en-US" sz="2400" dirty="0"/>
              <a:t>                                                                                                                                         Source: orality.info</a:t>
            </a:r>
          </a:p>
          <a:p>
            <a:endParaRPr lang="en-US" sz="24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78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a:extLst>
            <a:ext uri="{FF2B5EF4-FFF2-40B4-BE49-F238E27FC236}">
              <a16:creationId xmlns:a16="http://schemas.microsoft.com/office/drawing/2014/main" id="{5D226203-8BA8-9627-D1EE-DF9ED000BCF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CC8504B-FE1F-5EC0-58B6-B6F31124BBA2}"/>
              </a:ext>
            </a:extLst>
          </p:cNvPr>
          <p:cNvSpPr txBox="1"/>
          <p:nvPr/>
        </p:nvSpPr>
        <p:spPr>
          <a:xfrm>
            <a:off x="407504" y="397565"/>
            <a:ext cx="11638722" cy="6453049"/>
          </a:xfrm>
          <a:prstGeom prst="rect">
            <a:avLst/>
          </a:prstGeom>
          <a:noFill/>
        </p:spPr>
        <p:txBody>
          <a:bodyPr wrap="square" rtlCol="0">
            <a:spAutoFit/>
          </a:bodyPr>
          <a:lstStyle/>
          <a:p>
            <a:r>
              <a:rPr lang="en-US" sz="4400" b="1" baseline="30000" dirty="0"/>
              <a:t>Four important values to consider when telling Bible stories</a:t>
            </a:r>
          </a:p>
          <a:p>
            <a:endParaRPr lang="en-US" sz="2800" baseline="30000" dirty="0"/>
          </a:p>
          <a:p>
            <a:r>
              <a:rPr lang="en-US" sz="4400" baseline="30000" dirty="0"/>
              <a:t> • Biblical: The stories should be told in a manner that is faithful to the original stories from the Bible, taking into consideration the best use of key words and considering the biblical background. They must be told as they are in the Bible without adding/removing details.</a:t>
            </a:r>
          </a:p>
          <a:p>
            <a:endParaRPr lang="en-US" sz="1600" baseline="30000" dirty="0"/>
          </a:p>
          <a:p>
            <a:r>
              <a:rPr lang="en-US" sz="4400" baseline="30000" dirty="0"/>
              <a:t>• Understandable: The biblical narrative is presented using language that will be completely understood by the hearers.</a:t>
            </a:r>
          </a:p>
          <a:p>
            <a:endParaRPr lang="en-US" sz="1600" baseline="30000" dirty="0"/>
          </a:p>
          <a:p>
            <a:r>
              <a:rPr lang="en-US" sz="4400" baseline="30000" dirty="0"/>
              <a:t>• Complete (unbroken): One should preserve the absolute integrity of the stories, presenting them without breaking the flow of the narrative in order to provide explanation. </a:t>
            </a:r>
          </a:p>
          <a:p>
            <a:endParaRPr lang="en-US" sz="1600" baseline="30000" dirty="0"/>
          </a:p>
          <a:p>
            <a:r>
              <a:rPr lang="en-US" sz="4400" baseline="30000" dirty="0"/>
              <a:t>• Reproducible: A principal purpose is that the hearers can reproduce stories faithful to the biblical narrative and tell them to others.</a:t>
            </a:r>
          </a:p>
        </p:txBody>
      </p:sp>
    </p:spTree>
    <p:extLst>
      <p:ext uri="{BB962C8B-B14F-4D97-AF65-F5344CB8AC3E}">
        <p14:creationId xmlns:p14="http://schemas.microsoft.com/office/powerpoint/2010/main" val="697857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BE649F-F8E9-C151-46D5-D29964439190}"/>
              </a:ext>
            </a:extLst>
          </p:cNvPr>
          <p:cNvPicPr>
            <a:picLocks noChangeAspect="1"/>
          </p:cNvPicPr>
          <p:nvPr/>
        </p:nvPicPr>
        <p:blipFill>
          <a:blip r:embed="rId2"/>
          <a:stretch>
            <a:fillRect/>
          </a:stretch>
        </p:blipFill>
        <p:spPr>
          <a:xfrm>
            <a:off x="895259" y="0"/>
            <a:ext cx="10401481" cy="6858000"/>
          </a:xfrm>
          <a:prstGeom prst="rect">
            <a:avLst/>
          </a:prstGeom>
        </p:spPr>
      </p:pic>
    </p:spTree>
    <p:extLst>
      <p:ext uri="{BB962C8B-B14F-4D97-AF65-F5344CB8AC3E}">
        <p14:creationId xmlns:p14="http://schemas.microsoft.com/office/powerpoint/2010/main" val="1909676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885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95CA2E-7793-6EBB-D21F-2769EEE7E01B}"/>
              </a:ext>
            </a:extLst>
          </p:cNvPr>
          <p:cNvSpPr txBox="1"/>
          <p:nvPr/>
        </p:nvSpPr>
        <p:spPr>
          <a:xfrm>
            <a:off x="476250" y="352425"/>
            <a:ext cx="11325225" cy="6432530"/>
          </a:xfrm>
          <a:prstGeom prst="rect">
            <a:avLst/>
          </a:prstGeom>
          <a:noFill/>
        </p:spPr>
        <p:txBody>
          <a:bodyPr wrap="square">
            <a:spAutoFit/>
          </a:bodyPr>
          <a:lstStyle/>
          <a:p>
            <a:r>
              <a:rPr lang="en-US" sz="2800" b="1" dirty="0"/>
              <a:t>Steps in Bible Storying</a:t>
            </a:r>
          </a:p>
          <a:p>
            <a:endParaRPr lang="en-US" dirty="0"/>
          </a:p>
          <a:p>
            <a:pPr marL="342900" indent="-342900">
              <a:buFont typeface="Arial" panose="020B0604020202020204" pitchFamily="34" charset="0"/>
              <a:buChar char="•"/>
            </a:pPr>
            <a:r>
              <a:rPr lang="en-US" sz="2400" dirty="0"/>
              <a:t>Use a modern version(s) of the Bible. Read the story out loud several times.</a:t>
            </a:r>
          </a:p>
          <a:p>
            <a:pPr marL="342900" indent="-342900">
              <a:buFont typeface="Arial" panose="020B0604020202020204" pitchFamily="34" charset="0"/>
              <a:buChar char="•"/>
            </a:pPr>
            <a:r>
              <a:rPr lang="en-US" sz="2400" dirty="0"/>
              <a:t>Close your eyes and tell the story to yourself. Visualize the story. Practice telling the story to a friend or family member. You do not have to include every detail.</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400" dirty="0"/>
              <a:t>When you tell the story, keep the Bible open to the passage where the story is found.</a:t>
            </a:r>
          </a:p>
          <a:p>
            <a:pPr marL="342900" indent="-342900">
              <a:buFont typeface="Arial" panose="020B0604020202020204" pitchFamily="34" charset="0"/>
              <a:buChar char="•"/>
            </a:pPr>
            <a:r>
              <a:rPr lang="en-US" sz="2400" dirty="0"/>
              <a:t>Narrate the story as a story using your own words. DO NOT READ THE STORY!</a:t>
            </a:r>
          </a:p>
          <a:p>
            <a:pPr marL="342900" indent="-342900">
              <a:buFont typeface="Arial" panose="020B0604020202020204" pitchFamily="34" charset="0"/>
              <a:buChar char="•"/>
            </a:pPr>
            <a:r>
              <a:rPr lang="en-US" sz="2400" dirty="0"/>
              <a:t>Use descriptive words and action verbs. </a:t>
            </a:r>
          </a:p>
          <a:p>
            <a:pPr marL="342900" indent="-342900">
              <a:buFont typeface="Arial" panose="020B0604020202020204" pitchFamily="34" charset="0"/>
              <a:buChar char="•"/>
            </a:pPr>
            <a:r>
              <a:rPr lang="en-US" sz="2400" dirty="0"/>
              <a:t>Vary the tone of your voice and the rhythm.</a:t>
            </a:r>
          </a:p>
          <a:p>
            <a:pPr marL="342900" indent="-342900">
              <a:buFont typeface="Arial" panose="020B0604020202020204" pitchFamily="34" charset="0"/>
              <a:buChar char="•"/>
            </a:pPr>
            <a:r>
              <a:rPr lang="en-US" sz="2400" dirty="0"/>
              <a:t>Use the dialog and pauses.</a:t>
            </a:r>
          </a:p>
          <a:p>
            <a:pPr marL="342900" indent="-342900">
              <a:buFont typeface="Arial" panose="020B0604020202020204" pitchFamily="34" charset="0"/>
              <a:buChar char="•"/>
            </a:pPr>
            <a:r>
              <a:rPr lang="en-US" sz="2400" dirty="0"/>
              <a:t>Start and end well.</a:t>
            </a:r>
          </a:p>
          <a:p>
            <a:pPr marL="342900" indent="-342900">
              <a:buFont typeface="Arial" panose="020B0604020202020204" pitchFamily="34" charset="0"/>
              <a:buChar char="•"/>
            </a:pPr>
            <a:r>
              <a:rPr lang="en-US" sz="2400" dirty="0"/>
              <a:t>Remember that GOD is the main character in the story.</a:t>
            </a:r>
          </a:p>
          <a:p>
            <a:pPr marL="342900" indent="-342900">
              <a:buFont typeface="Arial" panose="020B0604020202020204" pitchFamily="34" charset="0"/>
              <a:buChar char="•"/>
            </a:pPr>
            <a:r>
              <a:rPr lang="en-US" sz="2400" dirty="0"/>
              <a:t>Simplify names/words if necessary.  For ex.  Nebuchadnezzar…the king of Babylon.</a:t>
            </a:r>
          </a:p>
          <a:p>
            <a:pPr marL="342900" indent="-342900">
              <a:buFont typeface="Arial" panose="020B0604020202020204" pitchFamily="34" charset="0"/>
              <a:buChar char="•"/>
            </a:pPr>
            <a:r>
              <a:rPr lang="en-US" sz="2400" dirty="0"/>
              <a:t>Present the narration enthusiastically, drawing in the listeners. </a:t>
            </a:r>
          </a:p>
          <a:p>
            <a:pPr marL="342900" indent="-342900">
              <a:buFont typeface="Arial" panose="020B0604020202020204" pitchFamily="34" charset="0"/>
              <a:buChar char="•"/>
            </a:pPr>
            <a:r>
              <a:rPr lang="en-US" sz="2400" dirty="0"/>
              <a:t>When the story is over, stop and close the Bible. </a:t>
            </a:r>
          </a:p>
          <a:p>
            <a:pPr marL="342900" indent="-342900">
              <a:buFont typeface="Arial" panose="020B0604020202020204" pitchFamily="34" charset="0"/>
              <a:buChar char="•"/>
            </a:pPr>
            <a:r>
              <a:rPr lang="en-US" sz="2400" dirty="0"/>
              <a:t>DO NOT MAKE ANY COMMENTS AS YOU TELL THE STORY.  JUST TELL THE STORY! </a:t>
            </a:r>
          </a:p>
        </p:txBody>
      </p:sp>
    </p:spTree>
    <p:extLst>
      <p:ext uri="{BB962C8B-B14F-4D97-AF65-F5344CB8AC3E}">
        <p14:creationId xmlns:p14="http://schemas.microsoft.com/office/powerpoint/2010/main" val="236863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95CA2E-7793-6EBB-D21F-2769EEE7E01B}"/>
              </a:ext>
            </a:extLst>
          </p:cNvPr>
          <p:cNvSpPr txBox="1"/>
          <p:nvPr/>
        </p:nvSpPr>
        <p:spPr>
          <a:xfrm>
            <a:off x="514350" y="142875"/>
            <a:ext cx="11287125" cy="65864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prstClr val="black"/>
                </a:solidFill>
                <a:latin typeface="Calibri"/>
              </a:rPr>
              <a:t>Repeat the s</a:t>
            </a:r>
            <a:r>
              <a:rPr kumimoji="0" lang="en-US" sz="2400" b="1" i="0" u="none" strike="noStrike" kern="1200" cap="none" spc="0" normalizeH="0" baseline="0" noProof="0" dirty="0">
                <a:ln>
                  <a:noFill/>
                </a:ln>
                <a:solidFill>
                  <a:prstClr val="black"/>
                </a:solidFill>
                <a:effectLst/>
                <a:uLnTx/>
                <a:uFillTx/>
                <a:latin typeface="Calibri"/>
                <a:ea typeface="+mn-ea"/>
                <a:cs typeface="+mn-cs"/>
              </a:rPr>
              <a:t>tory various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1" dirty="0">
              <a:solidFill>
                <a:prstClr val="black"/>
              </a:solidFill>
              <a:latin typeface="Calibri"/>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Tell the story just like the first time.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Use questions to help the listeners remember the story. Each participants has a turn.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Have each of the participants tell a short part of the story.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Ask for a volunteer to tell the whole story.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Dramatize the story.</a:t>
            </a:r>
            <a:endParaRPr kumimoji="0" lang="en-US" sz="240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400" dirty="0">
              <a:solidFill>
                <a:prstClr val="black"/>
              </a:solidFill>
              <a:latin typeface="Calibri"/>
            </a:endParaRPr>
          </a:p>
          <a:p>
            <a:pPr marR="0" lvl="0" algn="l" defTabSz="914400" rtl="0" eaLnBrk="1" fontAlgn="auto" latinLnBrk="0" hangingPunct="1">
              <a:lnSpc>
                <a:spcPct val="100000"/>
              </a:lnSpc>
              <a:spcBef>
                <a:spcPts val="0"/>
              </a:spcBef>
              <a:spcAft>
                <a:spcPts val="0"/>
              </a:spcAft>
              <a:buClrTx/>
              <a:buSzTx/>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Dialog time – Discovery questions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What do you like about this story? (or What stood out to you about the story?)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Is there something you don’t understand? What?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What did you learn about God (Jesus), who He is and how He acts?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i="0" u="none" strike="noStrike" kern="1200" cap="none" spc="0" normalizeH="0" baseline="0" noProof="0" dirty="0">
                <a:ln>
                  <a:noFill/>
                </a:ln>
                <a:solidFill>
                  <a:prstClr val="black"/>
                </a:solidFill>
                <a:effectLst/>
                <a:uLnTx/>
                <a:uFillTx/>
                <a:latin typeface="Calibri"/>
                <a:ea typeface="+mn-ea"/>
                <a:cs typeface="+mn-cs"/>
              </a:rPr>
              <a:t>What does this story teach us about people?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400" dirty="0">
              <a:solidFill>
                <a:prstClr val="black"/>
              </a:solidFill>
              <a:latin typeface="Calibri"/>
            </a:endParaRPr>
          </a:p>
          <a:p>
            <a:pPr marR="0" lvl="0" algn="l" defTabSz="914400" rtl="0" eaLnBrk="1" fontAlgn="auto" latinLnBrk="0" hangingPunct="1">
              <a:lnSpc>
                <a:spcPct val="100000"/>
              </a:lnSpc>
              <a:spcBef>
                <a:spcPts val="0"/>
              </a:spcBef>
              <a:spcAft>
                <a:spcPts val="0"/>
              </a:spcAft>
              <a:buClrTx/>
              <a:buSzTx/>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Application questions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What </a:t>
            </a:r>
            <a:r>
              <a:rPr lang="en-US" sz="2400" dirty="0" err="1">
                <a:solidFill>
                  <a:prstClr val="black"/>
                </a:solidFill>
                <a:latin typeface="Calibri"/>
              </a:rPr>
              <a:t>i</a:t>
            </a:r>
            <a:r>
              <a:rPr kumimoji="0" lang="en-US" sz="2400" i="0" u="none" strike="noStrike" kern="1200" cap="none" spc="0" normalizeH="0" baseline="0" noProof="0" dirty="0">
                <a:ln>
                  <a:noFill/>
                </a:ln>
                <a:solidFill>
                  <a:prstClr val="black"/>
                </a:solidFill>
                <a:effectLst/>
                <a:uLnTx/>
                <a:uFillTx/>
                <a:latin typeface="Calibri"/>
                <a:ea typeface="+mn-ea"/>
                <a:cs typeface="+mn-cs"/>
              </a:rPr>
              <a:t>s there something you should do or stop doing to be obedient to God?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How should we respond?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prstClr val="black"/>
                </a:solidFill>
                <a:latin typeface="Calibri"/>
              </a:rPr>
              <a:t>With whom would you like to share this story?</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58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4" end="1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5" end="1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6" end="1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95CA2E-7793-6EBB-D21F-2769EEE7E01B}"/>
              </a:ext>
            </a:extLst>
          </p:cNvPr>
          <p:cNvSpPr txBox="1"/>
          <p:nvPr/>
        </p:nvSpPr>
        <p:spPr>
          <a:xfrm>
            <a:off x="2266123" y="258417"/>
            <a:ext cx="8330758" cy="6340197"/>
          </a:xfrm>
          <a:prstGeom prst="rect">
            <a:avLst/>
          </a:prstGeom>
          <a:noFill/>
        </p:spPr>
        <p:txBody>
          <a:bodyPr wrap="square">
            <a:spAutoFit/>
          </a:bodyPr>
          <a:lstStyle/>
          <a:p>
            <a:r>
              <a:rPr lang="en-US" sz="2800" b="1" dirty="0">
                <a:solidFill>
                  <a:prstClr val="black"/>
                </a:solidFill>
                <a:latin typeface="Calibri"/>
              </a:rPr>
              <a:t>Practice</a:t>
            </a:r>
          </a:p>
          <a:p>
            <a:endParaRPr lang="en-US" sz="1400" b="1" dirty="0">
              <a:solidFill>
                <a:prstClr val="black"/>
              </a:solidFill>
              <a:latin typeface="Calibri"/>
            </a:endParaRPr>
          </a:p>
          <a:p>
            <a:r>
              <a:rPr lang="es-419" sz="2800" dirty="0"/>
              <a:t>1. </a:t>
            </a:r>
            <a:r>
              <a:rPr lang="es-419" sz="2800" dirty="0" err="1"/>
              <a:t>Jesus</a:t>
            </a:r>
            <a:r>
              <a:rPr lang="es-419" sz="2800" dirty="0"/>
              <a:t> </a:t>
            </a:r>
            <a:r>
              <a:rPr lang="es-419" sz="2800" dirty="0" err="1"/>
              <a:t>is</a:t>
            </a:r>
            <a:r>
              <a:rPr lang="es-419" sz="2800" dirty="0"/>
              <a:t> </a:t>
            </a:r>
            <a:r>
              <a:rPr lang="es-419" sz="2800" dirty="0" err="1"/>
              <a:t>tempted</a:t>
            </a:r>
            <a:r>
              <a:rPr lang="es-419" sz="2800" dirty="0"/>
              <a:t> – Matthew 4:1-11</a:t>
            </a:r>
            <a:endParaRPr lang="en-US" sz="2800" dirty="0"/>
          </a:p>
          <a:p>
            <a:r>
              <a:rPr lang="es-419" sz="2800" dirty="0"/>
              <a:t>2. </a:t>
            </a:r>
            <a:r>
              <a:rPr lang="es-419" sz="2800" dirty="0" err="1"/>
              <a:t>Jesus</a:t>
            </a:r>
            <a:r>
              <a:rPr lang="es-419" sz="2800" dirty="0"/>
              <a:t> and </a:t>
            </a:r>
            <a:r>
              <a:rPr lang="es-419" sz="2800" dirty="0" err="1"/>
              <a:t>the</a:t>
            </a:r>
            <a:r>
              <a:rPr lang="es-419" sz="2800" dirty="0"/>
              <a:t> </a:t>
            </a:r>
            <a:r>
              <a:rPr lang="es-419" sz="2800" dirty="0" err="1"/>
              <a:t>paralyzed</a:t>
            </a:r>
            <a:r>
              <a:rPr lang="es-419" sz="2800" dirty="0"/>
              <a:t> </a:t>
            </a:r>
            <a:r>
              <a:rPr lang="es-419" sz="2800" dirty="0" err="1"/>
              <a:t>man</a:t>
            </a:r>
            <a:r>
              <a:rPr lang="es-419" sz="2800" dirty="0"/>
              <a:t> – Mark 2:1-12</a:t>
            </a:r>
            <a:endParaRPr lang="en-US" sz="2800" dirty="0"/>
          </a:p>
          <a:p>
            <a:r>
              <a:rPr lang="es-419" sz="2800" dirty="0"/>
              <a:t>3. </a:t>
            </a:r>
            <a:r>
              <a:rPr lang="es-419" sz="2800" dirty="0" err="1"/>
              <a:t>Jesus</a:t>
            </a:r>
            <a:r>
              <a:rPr lang="es-419" sz="2800" dirty="0"/>
              <a:t> and </a:t>
            </a:r>
            <a:r>
              <a:rPr lang="es-419" sz="2800" dirty="0" err="1"/>
              <a:t>the</a:t>
            </a:r>
            <a:r>
              <a:rPr lang="es-419" sz="2800" dirty="0"/>
              <a:t> </a:t>
            </a:r>
            <a:r>
              <a:rPr lang="es-419" sz="2800" dirty="0" err="1"/>
              <a:t>demon-possessed</a:t>
            </a:r>
            <a:r>
              <a:rPr lang="es-419" sz="2800" dirty="0"/>
              <a:t> </a:t>
            </a:r>
            <a:r>
              <a:rPr lang="es-419" sz="2800" dirty="0" err="1"/>
              <a:t>man</a:t>
            </a:r>
            <a:r>
              <a:rPr lang="es-419" sz="2800" dirty="0"/>
              <a:t> – Mark 5:1-20</a:t>
            </a:r>
            <a:endParaRPr lang="en-US" sz="2800" dirty="0"/>
          </a:p>
          <a:p>
            <a:r>
              <a:rPr lang="es-419" sz="2800" dirty="0"/>
              <a:t>4. </a:t>
            </a:r>
            <a:r>
              <a:rPr lang="es-419" sz="2800" dirty="0" err="1"/>
              <a:t>The</a:t>
            </a:r>
            <a:r>
              <a:rPr lang="es-419" sz="2800" dirty="0"/>
              <a:t> </a:t>
            </a:r>
            <a:r>
              <a:rPr lang="es-419" sz="2800" dirty="0" err="1"/>
              <a:t>good</a:t>
            </a:r>
            <a:r>
              <a:rPr lang="es-419" sz="2800" dirty="0"/>
              <a:t> </a:t>
            </a:r>
            <a:r>
              <a:rPr lang="es-419" sz="2800" dirty="0" err="1"/>
              <a:t>Samaritan</a:t>
            </a:r>
            <a:r>
              <a:rPr lang="es-419" sz="2800" dirty="0"/>
              <a:t> – Luke 10:25-37</a:t>
            </a:r>
            <a:endParaRPr lang="en-US" sz="2800" dirty="0"/>
          </a:p>
          <a:p>
            <a:r>
              <a:rPr lang="es-419" sz="2800" dirty="0"/>
              <a:t>5. </a:t>
            </a:r>
            <a:r>
              <a:rPr lang="es-419" sz="2800" dirty="0" err="1"/>
              <a:t>The</a:t>
            </a:r>
            <a:r>
              <a:rPr lang="es-419" sz="2800" dirty="0"/>
              <a:t> </a:t>
            </a:r>
            <a:r>
              <a:rPr lang="es-419" sz="2800" dirty="0" err="1"/>
              <a:t>rich</a:t>
            </a:r>
            <a:r>
              <a:rPr lang="es-419" sz="2800" dirty="0"/>
              <a:t> </a:t>
            </a:r>
            <a:r>
              <a:rPr lang="es-419" sz="2800" dirty="0" err="1"/>
              <a:t>young</a:t>
            </a:r>
            <a:r>
              <a:rPr lang="es-419" sz="2800" dirty="0"/>
              <a:t> </a:t>
            </a:r>
            <a:r>
              <a:rPr lang="es-419" sz="2800" dirty="0" err="1"/>
              <a:t>ruler</a:t>
            </a:r>
            <a:r>
              <a:rPr lang="es-419" sz="2800" dirty="0"/>
              <a:t> – Mark 10:17-27</a:t>
            </a:r>
          </a:p>
          <a:p>
            <a:r>
              <a:rPr lang="es-419" sz="2800" dirty="0"/>
              <a:t>6. </a:t>
            </a:r>
            <a:r>
              <a:rPr lang="es-419" sz="2800" dirty="0" err="1"/>
              <a:t>Jesus</a:t>
            </a:r>
            <a:r>
              <a:rPr lang="es-419" sz="2800" dirty="0"/>
              <a:t> </a:t>
            </a:r>
            <a:r>
              <a:rPr lang="es-419" sz="2800" dirty="0" err="1"/>
              <a:t>feeds</a:t>
            </a:r>
            <a:r>
              <a:rPr lang="es-419" sz="2800" dirty="0"/>
              <a:t> </a:t>
            </a:r>
            <a:r>
              <a:rPr lang="es-419" sz="2800" dirty="0" err="1"/>
              <a:t>five</a:t>
            </a:r>
            <a:r>
              <a:rPr lang="es-419" sz="2800" dirty="0"/>
              <a:t> </a:t>
            </a:r>
            <a:r>
              <a:rPr lang="es-419" sz="2800" dirty="0" err="1"/>
              <a:t>thousand</a:t>
            </a:r>
            <a:r>
              <a:rPr lang="es-419" sz="2800" dirty="0"/>
              <a:t> – John 6:1-14</a:t>
            </a:r>
          </a:p>
          <a:p>
            <a:r>
              <a:rPr lang="es-419" sz="2800" dirty="0"/>
              <a:t>7. </a:t>
            </a:r>
            <a:r>
              <a:rPr lang="es-419" sz="2800" dirty="0" err="1"/>
              <a:t>The</a:t>
            </a:r>
            <a:r>
              <a:rPr lang="es-419" sz="2800" dirty="0"/>
              <a:t> </a:t>
            </a:r>
            <a:r>
              <a:rPr lang="es-419" sz="2800" dirty="0" err="1"/>
              <a:t>rich</a:t>
            </a:r>
            <a:r>
              <a:rPr lang="es-419" sz="2800" dirty="0"/>
              <a:t> </a:t>
            </a:r>
            <a:r>
              <a:rPr lang="es-419" sz="2800" dirty="0" err="1"/>
              <a:t>man</a:t>
            </a:r>
            <a:r>
              <a:rPr lang="es-419" sz="2800" dirty="0"/>
              <a:t> and Lazarus – Luke 16:19-31</a:t>
            </a:r>
            <a:endParaRPr lang="en-US" sz="2800" dirty="0"/>
          </a:p>
          <a:p>
            <a:r>
              <a:rPr lang="es-419" sz="2800" dirty="0"/>
              <a:t>8. </a:t>
            </a:r>
            <a:r>
              <a:rPr lang="es-419" sz="2800" dirty="0" err="1"/>
              <a:t>Zacchaeus</a:t>
            </a:r>
            <a:r>
              <a:rPr lang="es-419" sz="2800" dirty="0"/>
              <a:t> – Luke 19:1-10</a:t>
            </a:r>
          </a:p>
          <a:p>
            <a:r>
              <a:rPr lang="en-US" sz="2800" dirty="0"/>
              <a:t>9. </a:t>
            </a:r>
            <a:r>
              <a:rPr lang="en-US" sz="2800" dirty="0">
                <a:solidFill>
                  <a:prstClr val="black"/>
                </a:solidFill>
                <a:latin typeface="Calibri"/>
              </a:rPr>
              <a:t>The resurrection – John 20:1-18</a:t>
            </a:r>
          </a:p>
          <a:p>
            <a:r>
              <a:rPr lang="en-US" sz="2800" dirty="0">
                <a:solidFill>
                  <a:prstClr val="black"/>
                </a:solidFill>
                <a:latin typeface="Calibri"/>
              </a:rPr>
              <a:t>10</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lang="en-US" sz="2800" dirty="0"/>
              <a:t>The ascension </a:t>
            </a:r>
            <a:r>
              <a:rPr lang="en-US" sz="2800" dirty="0">
                <a:solidFill>
                  <a:prstClr val="black"/>
                </a:solidFill>
                <a:latin typeface="Calibri"/>
              </a:rPr>
              <a:t>–</a:t>
            </a:r>
            <a:r>
              <a:rPr lang="en-US" sz="2800" dirty="0"/>
              <a:t> Acts 1:2-11</a:t>
            </a:r>
          </a:p>
          <a:p>
            <a:r>
              <a:rPr kumimoji="0" lang="en-US" sz="2800" b="0" i="0" u="none" strike="noStrike" kern="1200" cap="none" spc="0" normalizeH="0" baseline="0" noProof="0" dirty="0">
                <a:ln>
                  <a:noFill/>
                </a:ln>
                <a:solidFill>
                  <a:prstClr val="black"/>
                </a:solidFill>
                <a:effectLst/>
                <a:uLnTx/>
                <a:uFillTx/>
                <a:latin typeface="Calibri"/>
                <a:ea typeface="+mn-ea"/>
                <a:cs typeface="+mn-cs"/>
              </a:rPr>
              <a:t>11. The lame beggar healed – Acts 3:1-10</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514350" marR="0" lvl="0" indent="-514350" algn="l" defTabSz="914400" rtl="0" eaLnBrk="1" fontAlgn="auto" latinLnBrk="0" hangingPunct="1">
              <a:lnSpc>
                <a:spcPct val="100000"/>
              </a:lnSpc>
              <a:spcBef>
                <a:spcPts val="0"/>
              </a:spcBef>
              <a:spcAft>
                <a:spcPts val="0"/>
              </a:spcAft>
              <a:buClrTx/>
              <a:buSzTx/>
              <a:buFontTx/>
              <a:buAutoNum type="arabicPeriod" startAt="12"/>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The Philippian jailer converted – Acts 16:25-40</a:t>
            </a:r>
          </a:p>
          <a:p>
            <a:pPr marR="0" lvl="0" algn="l" defTabSz="914400" rtl="0" eaLnBrk="1" fontAlgn="auto" latinLnBrk="0" hangingPunct="1">
              <a:lnSpc>
                <a:spcPct val="100000"/>
              </a:lnSpc>
              <a:spcBef>
                <a:spcPts val="0"/>
              </a:spcBef>
              <a:spcAft>
                <a:spcPts val="0"/>
              </a:spcAft>
              <a:buClrTx/>
              <a:buSzTx/>
              <a:tabLst/>
              <a:defRPr/>
            </a:pPr>
            <a:r>
              <a:rPr lang="en-US" sz="2800" dirty="0">
                <a:solidFill>
                  <a:prstClr val="black"/>
                </a:solidFill>
                <a:latin typeface="Calibri"/>
              </a:rPr>
              <a:t>Write 2 questions.</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3558074"/>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3200" b="1" baseline="30000" dirty="0" err="1">
            <a:solidFill>
              <a:srgbClr val="376092"/>
            </a:solidFill>
          </a:defRPr>
        </a:defPPr>
      </a:lstStyle>
    </a:txDef>
  </a:objectDefaults>
  <a:extraClrSchemeLst/>
</a:theme>
</file>

<file path=ppt/theme/theme2.xml><?xml version="1.0" encoding="utf-8"?>
<a:theme xmlns:a="http://schemas.openxmlformats.org/drawingml/2006/main" name="Brand Template ">
  <a:themeElements>
    <a:clrScheme name="Custom 1">
      <a:dk1>
        <a:srgbClr val="1B355C"/>
      </a:dk1>
      <a:lt1>
        <a:srgbClr val="FFFFFF"/>
      </a:lt1>
      <a:dk2>
        <a:srgbClr val="ED7C31"/>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6A88CDC8-2C2F-594C-BC05-486FEBF0F2AE}" vid="{108C5F29-76C4-6549-83DA-44FA755DD825}"/>
    </a:ext>
  </a:extLst>
</a:theme>
</file>

<file path=docProps/app.xml><?xml version="1.0" encoding="utf-8"?>
<Properties xmlns="http://schemas.openxmlformats.org/officeDocument/2006/extended-properties" xmlns:vt="http://schemas.openxmlformats.org/officeDocument/2006/docPropsVTypes">
  <TotalTime>840</TotalTime>
  <Words>1046</Words>
  <Application>Microsoft Office PowerPoint</Application>
  <PresentationFormat>Widescreen</PresentationFormat>
  <Paragraphs>92</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2_Office Theme</vt:lpstr>
      <vt:lpstr>Brand Template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Rodgers, Connie</dc:creator>
  <cp:lastModifiedBy>Rodgers, Connie</cp:lastModifiedBy>
  <cp:revision>3</cp:revision>
  <dcterms:created xsi:type="dcterms:W3CDTF">2023-02-09T22:06:23Z</dcterms:created>
  <dcterms:modified xsi:type="dcterms:W3CDTF">2025-02-20T14:11:06Z</dcterms:modified>
</cp:coreProperties>
</file>