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</p:sldIdLst>
  <p:sldSz cx="12192000" cy="6858000"/>
  <p:notesSz cx="6858000" cy="9144000"/>
  <p:photoAlbum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9" d="100"/>
          <a:sy n="79" d="100"/>
        </p:scale>
        <p:origin x="88" y="16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customXml" Target="../customXml/item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ximiliano Mendoza" userId="021b2290-b6d6-4555-831a-e1584f3a5ef4" providerId="ADAL" clId="{ADC15F42-2CD6-49E3-A329-97B13268342A}"/>
    <pc:docChg chg="modSld">
      <pc:chgData name="Maximiliano Mendoza" userId="021b2290-b6d6-4555-831a-e1584f3a5ef4" providerId="ADAL" clId="{ADC15F42-2CD6-49E3-A329-97B13268342A}" dt="2025-02-26T16:47:02.769" v="12" actId="14100"/>
      <pc:docMkLst>
        <pc:docMk/>
      </pc:docMkLst>
      <pc:sldChg chg="modSp mod">
        <pc:chgData name="Maximiliano Mendoza" userId="021b2290-b6d6-4555-831a-e1584f3a5ef4" providerId="ADAL" clId="{ADC15F42-2CD6-49E3-A329-97B13268342A}" dt="2025-02-26T16:45:24.454" v="6" actId="14100"/>
        <pc:sldMkLst>
          <pc:docMk/>
          <pc:sldMk cId="3523911123" sldId="276"/>
        </pc:sldMkLst>
        <pc:picChg chg="mod">
          <ac:chgData name="Maximiliano Mendoza" userId="021b2290-b6d6-4555-831a-e1584f3a5ef4" providerId="ADAL" clId="{ADC15F42-2CD6-49E3-A329-97B13268342A}" dt="2025-02-26T16:45:24.454" v="6" actId="14100"/>
          <ac:picMkLst>
            <pc:docMk/>
            <pc:sldMk cId="3523911123" sldId="276"/>
            <ac:picMk id="3" creationId="{5CF935B7-7AA7-8AAE-7ECF-3017D825315E}"/>
          </ac:picMkLst>
        </pc:picChg>
      </pc:sldChg>
      <pc:sldChg chg="modSp mod">
        <pc:chgData name="Maximiliano Mendoza" userId="021b2290-b6d6-4555-831a-e1584f3a5ef4" providerId="ADAL" clId="{ADC15F42-2CD6-49E3-A329-97B13268342A}" dt="2025-02-26T16:46:10.137" v="8" actId="14100"/>
        <pc:sldMkLst>
          <pc:docMk/>
          <pc:sldMk cId="1517581427" sldId="290"/>
        </pc:sldMkLst>
        <pc:picChg chg="mod">
          <ac:chgData name="Maximiliano Mendoza" userId="021b2290-b6d6-4555-831a-e1584f3a5ef4" providerId="ADAL" clId="{ADC15F42-2CD6-49E3-A329-97B13268342A}" dt="2025-02-26T16:46:10.137" v="8" actId="14100"/>
          <ac:picMkLst>
            <pc:docMk/>
            <pc:sldMk cId="1517581427" sldId="290"/>
            <ac:picMk id="3" creationId="{BE9C4A43-EE87-5CFB-1F9A-A2F4D78847C6}"/>
          </ac:picMkLst>
        </pc:picChg>
      </pc:sldChg>
      <pc:sldChg chg="modSp mod">
        <pc:chgData name="Maximiliano Mendoza" userId="021b2290-b6d6-4555-831a-e1584f3a5ef4" providerId="ADAL" clId="{ADC15F42-2CD6-49E3-A329-97B13268342A}" dt="2025-02-26T16:46:23.534" v="10" actId="14100"/>
        <pc:sldMkLst>
          <pc:docMk/>
          <pc:sldMk cId="586873724" sldId="293"/>
        </pc:sldMkLst>
        <pc:picChg chg="mod">
          <ac:chgData name="Maximiliano Mendoza" userId="021b2290-b6d6-4555-831a-e1584f3a5ef4" providerId="ADAL" clId="{ADC15F42-2CD6-49E3-A329-97B13268342A}" dt="2025-02-26T16:46:23.534" v="10" actId="14100"/>
          <ac:picMkLst>
            <pc:docMk/>
            <pc:sldMk cId="586873724" sldId="293"/>
            <ac:picMk id="3" creationId="{152A552E-457B-20FF-B6B2-2A5A52850058}"/>
          </ac:picMkLst>
        </pc:picChg>
      </pc:sldChg>
      <pc:sldChg chg="modSp mod">
        <pc:chgData name="Maximiliano Mendoza" userId="021b2290-b6d6-4555-831a-e1584f3a5ef4" providerId="ADAL" clId="{ADC15F42-2CD6-49E3-A329-97B13268342A}" dt="2025-02-26T16:45:09.008" v="4" actId="14100"/>
        <pc:sldMkLst>
          <pc:docMk/>
          <pc:sldMk cId="1035792759" sldId="296"/>
        </pc:sldMkLst>
        <pc:picChg chg="mod">
          <ac:chgData name="Maximiliano Mendoza" userId="021b2290-b6d6-4555-831a-e1584f3a5ef4" providerId="ADAL" clId="{ADC15F42-2CD6-49E3-A329-97B13268342A}" dt="2025-02-26T16:45:09.008" v="4" actId="14100"/>
          <ac:picMkLst>
            <pc:docMk/>
            <pc:sldMk cId="1035792759" sldId="296"/>
            <ac:picMk id="3" creationId="{8F4AF769-D539-DD8B-7F69-CBC6C80DF824}"/>
          </ac:picMkLst>
        </pc:picChg>
      </pc:sldChg>
      <pc:sldChg chg="modSp mod">
        <pc:chgData name="Maximiliano Mendoza" userId="021b2290-b6d6-4555-831a-e1584f3a5ef4" providerId="ADAL" clId="{ADC15F42-2CD6-49E3-A329-97B13268342A}" dt="2025-02-26T16:44:57.846" v="1" actId="14100"/>
        <pc:sldMkLst>
          <pc:docMk/>
          <pc:sldMk cId="285167293" sldId="304"/>
        </pc:sldMkLst>
        <pc:picChg chg="mod">
          <ac:chgData name="Maximiliano Mendoza" userId="021b2290-b6d6-4555-831a-e1584f3a5ef4" providerId="ADAL" clId="{ADC15F42-2CD6-49E3-A329-97B13268342A}" dt="2025-02-26T16:44:57.846" v="1" actId="14100"/>
          <ac:picMkLst>
            <pc:docMk/>
            <pc:sldMk cId="285167293" sldId="304"/>
            <ac:picMk id="3" creationId="{CF8E3661-CE35-F463-BA6A-535E205B8166}"/>
          </ac:picMkLst>
        </pc:picChg>
      </pc:sldChg>
      <pc:sldChg chg="modSp mod">
        <pc:chgData name="Maximiliano Mendoza" userId="021b2290-b6d6-4555-831a-e1584f3a5ef4" providerId="ADAL" clId="{ADC15F42-2CD6-49E3-A329-97B13268342A}" dt="2025-02-26T16:47:02.769" v="12" actId="14100"/>
        <pc:sldMkLst>
          <pc:docMk/>
          <pc:sldMk cId="2500443756" sldId="307"/>
        </pc:sldMkLst>
        <pc:picChg chg="mod">
          <ac:chgData name="Maximiliano Mendoza" userId="021b2290-b6d6-4555-831a-e1584f3a5ef4" providerId="ADAL" clId="{ADC15F42-2CD6-49E3-A329-97B13268342A}" dt="2025-02-26T16:47:02.769" v="12" actId="14100"/>
          <ac:picMkLst>
            <pc:docMk/>
            <pc:sldMk cId="2500443756" sldId="307"/>
            <ac:picMk id="3" creationId="{D61ACF94-D249-B983-4CE2-9BF0B9642D2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C5CEEF-C1E2-33B7-2F02-DE35AF16EA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8FC0FC8-8C6C-1B5B-CC33-E43DB03FF3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822ED7-6DAE-9B25-D30B-52ECC88AA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9A7E-876A-4677-A1E5-847DF77E0AB4}" type="datetimeFigureOut">
              <a:rPr lang="es-MX" smtClean="0"/>
              <a:t>26/02/2025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890D57-A2CA-E58C-3BE6-DE0AA3072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E725F9-FAD0-7F85-193E-8EB94B8EE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25C2-A678-4478-9E94-1E659C0299C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1021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633F31-C910-9DA5-7D01-BF1CE726C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5C2E5F-4420-CF11-55B1-5586F71E4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C57B18-8E84-3901-F756-AB4E7811A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9A7E-876A-4677-A1E5-847DF77E0AB4}" type="datetimeFigureOut">
              <a:rPr lang="es-MX" smtClean="0"/>
              <a:t>26/02/2025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25CAB2-5891-28B4-5F64-E2E82BE76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3D85A2-CE44-90EE-59EA-E8B8F35F9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25C2-A678-4478-9E94-1E659C0299C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72423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6BE1D85-D4D9-5B06-A62A-201E23FA0E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5983F3A-A43B-FA4E-0B36-E64832E618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ECE55A-56EB-7464-75F6-228BC10F3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9A7E-876A-4677-A1E5-847DF77E0AB4}" type="datetimeFigureOut">
              <a:rPr lang="es-MX" smtClean="0"/>
              <a:t>26/02/2025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594338-7020-AB59-90BC-DA348999A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5F7B9A-5FFC-E128-6598-37993DEC4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25C2-A678-4478-9E94-1E659C0299C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0187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3A657A-7C6E-27CD-1626-126BA5899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9AF9C3-15D9-E6B5-284A-1FAC3E207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296332-AAF8-2FE5-22F9-9BBA13A1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9A7E-876A-4677-A1E5-847DF77E0AB4}" type="datetimeFigureOut">
              <a:rPr lang="es-MX" smtClean="0"/>
              <a:t>26/02/2025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B8089B-270C-89BB-C370-DE57C6753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41F261-7819-87F6-C030-EA4663274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25C2-A678-4478-9E94-1E659C0299C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39415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0560F0-B350-8C4E-4C1A-D85F0835C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99C0E5F-5351-8DAE-988C-399894B620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D16831-D881-F44F-187F-E07787B2F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9A7E-876A-4677-A1E5-847DF77E0AB4}" type="datetimeFigureOut">
              <a:rPr lang="es-MX" smtClean="0"/>
              <a:t>26/02/2025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749E8B-44F4-916F-37B6-C09CC51FD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2E900C-6FF3-8451-6138-14B0C3076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25C2-A678-4478-9E94-1E659C0299C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69864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B8F45F-DF65-CE6C-EFEC-0667C6249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CC75676-56AD-27B3-A12B-2FE5F2EDB3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6757F23-1645-E5E1-EE16-0027533FAD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089B970-B94B-AB42-43AA-D8CFB3CC8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9A7E-876A-4677-A1E5-847DF77E0AB4}" type="datetimeFigureOut">
              <a:rPr lang="es-MX" smtClean="0"/>
              <a:t>26/02/2025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A2743EC-4D2E-3B46-E539-4EAEDCEF6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FE9382E-25DD-C415-9566-9AEE58B43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25C2-A678-4478-9E94-1E659C0299C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7922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6B73AC-D133-C7E9-95A7-60DC85CE4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57F3F9-2A61-CA16-E9ED-09CFB52F2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C22B208-8235-204B-5148-F225BB359C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FC349B4-AEB3-8655-AE82-E136B0629E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7AD0059-6827-6F62-8214-43471E8853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BB492DD-ACB5-58C1-321B-13E27388D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9A7E-876A-4677-A1E5-847DF77E0AB4}" type="datetimeFigureOut">
              <a:rPr lang="es-MX" smtClean="0"/>
              <a:t>26/02/2025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4C59ADB-3987-9673-7B97-85407198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0AF13AF-EF28-5530-9298-F4916C396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25C2-A678-4478-9E94-1E659C0299C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31438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669DC2-3892-B24B-152B-88A16D20B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546E0ED-61AD-E56E-B9DA-E726337E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9A7E-876A-4677-A1E5-847DF77E0AB4}" type="datetimeFigureOut">
              <a:rPr lang="es-MX" smtClean="0"/>
              <a:t>26/02/2025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4BB29E7-301C-3FC6-B00F-0CCB377E4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0856E19-DEFF-80BF-8C1F-E939805C2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25C2-A678-4478-9E94-1E659C0299C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592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FF07762-264F-6952-F628-F1A155A5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9A7E-876A-4677-A1E5-847DF77E0AB4}" type="datetimeFigureOut">
              <a:rPr lang="es-MX" smtClean="0"/>
              <a:t>26/02/2025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867C086-2F2F-B73E-BC55-343198E4A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6141A5D-EA04-E3DB-22DC-92C91ECF5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25C2-A678-4478-9E94-1E659C0299C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3413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BFF10B-6DD3-4865-4963-C306D3DB2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84969A-C5C5-85E8-3490-029832819E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BFD661D-B2BF-E3F9-05A5-BD5BD1A225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A96E34-3AD3-9EF9-6F6C-7D9C7E395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9A7E-876A-4677-A1E5-847DF77E0AB4}" type="datetimeFigureOut">
              <a:rPr lang="es-MX" smtClean="0"/>
              <a:t>26/02/2025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E788B76-7DCE-1039-C73E-2970075E9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6E99296-97C9-861E-2508-88980FBF0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25C2-A678-4478-9E94-1E659C0299C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843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C7B12F-45A9-45E4-0550-23FFD63D7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700F20B-6C21-040A-0670-C2057EA440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166D10A-200B-82CF-090D-AF8C7981B6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442AF1A-C79E-610A-3E3B-467C75432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D9A7E-876A-4677-A1E5-847DF77E0AB4}" type="datetimeFigureOut">
              <a:rPr lang="es-MX" smtClean="0"/>
              <a:t>26/02/2025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B8B8DC3-481D-03E2-3C22-C0FD7E561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E913B0B-2031-2DE1-9681-79579A375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25C2-A678-4478-9E94-1E659C0299C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30863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F807CAC-724A-2775-32F1-95860164C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BC1D34-9FD1-7E46-3A6C-C01A6C1E1C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7F3C22-714C-42DF-4EE6-51EFC28D00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ED9A7E-876A-4677-A1E5-847DF77E0AB4}" type="datetimeFigureOut">
              <a:rPr lang="es-MX" smtClean="0"/>
              <a:t>26/02/2025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DEC679-A276-715E-EC6D-E97DC798E2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C78422-107D-840A-F2F0-132DE7FD12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5825C2-A678-4478-9E94-1E659C0299C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47311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01">
            <a:extLst>
              <a:ext uri="{FF2B5EF4-FFF2-40B4-BE49-F238E27FC236}">
                <a16:creationId xmlns:a16="http://schemas.microsoft.com/office/drawing/2014/main" id="{1C888690-CCBF-39BF-8DE6-A262DB0B3E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87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10">
            <a:extLst>
              <a:ext uri="{FF2B5EF4-FFF2-40B4-BE49-F238E27FC236}">
                <a16:creationId xmlns:a16="http://schemas.microsoft.com/office/drawing/2014/main" id="{3CD0943E-1862-FBE8-2351-250DEBB99B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69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11">
            <a:extLst>
              <a:ext uri="{FF2B5EF4-FFF2-40B4-BE49-F238E27FC236}">
                <a16:creationId xmlns:a16="http://schemas.microsoft.com/office/drawing/2014/main" id="{9AD09E71-1AF4-C8C6-1927-43256A3AD9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81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12">
            <a:extLst>
              <a:ext uri="{FF2B5EF4-FFF2-40B4-BE49-F238E27FC236}">
                <a16:creationId xmlns:a16="http://schemas.microsoft.com/office/drawing/2014/main" id="{F0B5CF46-1119-25C2-5B37-1C559ACFD5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11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13">
            <a:extLst>
              <a:ext uri="{FF2B5EF4-FFF2-40B4-BE49-F238E27FC236}">
                <a16:creationId xmlns:a16="http://schemas.microsoft.com/office/drawing/2014/main" id="{6E3D10B9-0B95-DC3A-50FC-813AD0FCD9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68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14">
            <a:extLst>
              <a:ext uri="{FF2B5EF4-FFF2-40B4-BE49-F238E27FC236}">
                <a16:creationId xmlns:a16="http://schemas.microsoft.com/office/drawing/2014/main" id="{6EA0E15B-D98A-70BE-EB16-508915594A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46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15">
            <a:extLst>
              <a:ext uri="{FF2B5EF4-FFF2-40B4-BE49-F238E27FC236}">
                <a16:creationId xmlns:a16="http://schemas.microsoft.com/office/drawing/2014/main" id="{FDACD382-F7E9-E9AD-19B3-9E3FA61CEE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546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16">
            <a:extLst>
              <a:ext uri="{FF2B5EF4-FFF2-40B4-BE49-F238E27FC236}">
                <a16:creationId xmlns:a16="http://schemas.microsoft.com/office/drawing/2014/main" id="{766D4BCC-54B3-6B4D-7815-AE5435030D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094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17">
            <a:extLst>
              <a:ext uri="{FF2B5EF4-FFF2-40B4-BE49-F238E27FC236}">
                <a16:creationId xmlns:a16="http://schemas.microsoft.com/office/drawing/2014/main" id="{AB614252-FD8B-8FAD-C2AA-D9642020D3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82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18">
            <a:extLst>
              <a:ext uri="{FF2B5EF4-FFF2-40B4-BE49-F238E27FC236}">
                <a16:creationId xmlns:a16="http://schemas.microsoft.com/office/drawing/2014/main" id="{278BD347-AF01-2E8A-85D4-1F8BA24FC4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67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19">
            <a:extLst>
              <a:ext uri="{FF2B5EF4-FFF2-40B4-BE49-F238E27FC236}">
                <a16:creationId xmlns:a16="http://schemas.microsoft.com/office/drawing/2014/main" id="{3A203E41-D972-3C1E-ACBB-3C8C59AF0A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20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02">
            <a:extLst>
              <a:ext uri="{FF2B5EF4-FFF2-40B4-BE49-F238E27FC236}">
                <a16:creationId xmlns:a16="http://schemas.microsoft.com/office/drawing/2014/main" id="{2DBF8845-3FFC-1F0D-D9BE-409CF59939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56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20">
            <a:extLst>
              <a:ext uri="{FF2B5EF4-FFF2-40B4-BE49-F238E27FC236}">
                <a16:creationId xmlns:a16="http://schemas.microsoft.com/office/drawing/2014/main" id="{5CF935B7-7AA7-8AAE-7ECF-3017D82531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11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21">
            <a:extLst>
              <a:ext uri="{FF2B5EF4-FFF2-40B4-BE49-F238E27FC236}">
                <a16:creationId xmlns:a16="http://schemas.microsoft.com/office/drawing/2014/main" id="{5421B227-2FD8-5E96-1D49-4BBFFFE511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52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22">
            <a:extLst>
              <a:ext uri="{FF2B5EF4-FFF2-40B4-BE49-F238E27FC236}">
                <a16:creationId xmlns:a16="http://schemas.microsoft.com/office/drawing/2014/main" id="{59B26C61-FB0F-19AA-1660-607F200AE9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58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23">
            <a:extLst>
              <a:ext uri="{FF2B5EF4-FFF2-40B4-BE49-F238E27FC236}">
                <a16:creationId xmlns:a16="http://schemas.microsoft.com/office/drawing/2014/main" id="{743E9EC1-FAB6-4C9D-8BB6-70E581FF17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731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24">
            <a:extLst>
              <a:ext uri="{FF2B5EF4-FFF2-40B4-BE49-F238E27FC236}">
                <a16:creationId xmlns:a16="http://schemas.microsoft.com/office/drawing/2014/main" id="{BDB75701-80E2-6E45-D337-90B4B0CA61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97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25">
            <a:extLst>
              <a:ext uri="{FF2B5EF4-FFF2-40B4-BE49-F238E27FC236}">
                <a16:creationId xmlns:a16="http://schemas.microsoft.com/office/drawing/2014/main" id="{54CB27CF-2F48-83BC-D32E-C61C8E0059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75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26">
            <a:extLst>
              <a:ext uri="{FF2B5EF4-FFF2-40B4-BE49-F238E27FC236}">
                <a16:creationId xmlns:a16="http://schemas.microsoft.com/office/drawing/2014/main" id="{251A6ECE-700D-EA60-CEC2-B9479EAEF9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71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27">
            <a:extLst>
              <a:ext uri="{FF2B5EF4-FFF2-40B4-BE49-F238E27FC236}">
                <a16:creationId xmlns:a16="http://schemas.microsoft.com/office/drawing/2014/main" id="{794D29E3-F911-ADD2-F5CB-936A2ED85B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893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28">
            <a:extLst>
              <a:ext uri="{FF2B5EF4-FFF2-40B4-BE49-F238E27FC236}">
                <a16:creationId xmlns:a16="http://schemas.microsoft.com/office/drawing/2014/main" id="{ADA3AA52-28F4-E34D-3E31-A7BE4EBB3F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7616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29">
            <a:extLst>
              <a:ext uri="{FF2B5EF4-FFF2-40B4-BE49-F238E27FC236}">
                <a16:creationId xmlns:a16="http://schemas.microsoft.com/office/drawing/2014/main" id="{1511B5DF-4634-5F71-9E9E-1B84BA6429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81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03">
            <a:extLst>
              <a:ext uri="{FF2B5EF4-FFF2-40B4-BE49-F238E27FC236}">
                <a16:creationId xmlns:a16="http://schemas.microsoft.com/office/drawing/2014/main" id="{CEF3147C-9337-2999-779B-3CB53CB556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6155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30">
            <a:extLst>
              <a:ext uri="{FF2B5EF4-FFF2-40B4-BE49-F238E27FC236}">
                <a16:creationId xmlns:a16="http://schemas.microsoft.com/office/drawing/2014/main" id="{C6F16975-00E7-503B-299E-45F9BA4784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951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31">
            <a:extLst>
              <a:ext uri="{FF2B5EF4-FFF2-40B4-BE49-F238E27FC236}">
                <a16:creationId xmlns:a16="http://schemas.microsoft.com/office/drawing/2014/main" id="{98B05D78-D1B9-0EAB-9AF5-3085588E37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880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32">
            <a:extLst>
              <a:ext uri="{FF2B5EF4-FFF2-40B4-BE49-F238E27FC236}">
                <a16:creationId xmlns:a16="http://schemas.microsoft.com/office/drawing/2014/main" id="{C0AADFAC-8F8A-0CDC-E59C-FF8AB171B0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372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33">
            <a:extLst>
              <a:ext uri="{FF2B5EF4-FFF2-40B4-BE49-F238E27FC236}">
                <a16:creationId xmlns:a16="http://schemas.microsoft.com/office/drawing/2014/main" id="{D3285EEF-E552-C015-49ED-0FC8B3D895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756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34">
            <a:extLst>
              <a:ext uri="{FF2B5EF4-FFF2-40B4-BE49-F238E27FC236}">
                <a16:creationId xmlns:a16="http://schemas.microsoft.com/office/drawing/2014/main" id="{BE9C4A43-EE87-5CFB-1F9A-A2F4D78847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5814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35">
            <a:extLst>
              <a:ext uri="{FF2B5EF4-FFF2-40B4-BE49-F238E27FC236}">
                <a16:creationId xmlns:a16="http://schemas.microsoft.com/office/drawing/2014/main" id="{E40F752B-C23A-05D2-CCB4-69DA0ACF79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393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36">
            <a:extLst>
              <a:ext uri="{FF2B5EF4-FFF2-40B4-BE49-F238E27FC236}">
                <a16:creationId xmlns:a16="http://schemas.microsoft.com/office/drawing/2014/main" id="{218115A2-B78B-C310-D998-B93621A795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656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37">
            <a:extLst>
              <a:ext uri="{FF2B5EF4-FFF2-40B4-BE49-F238E27FC236}">
                <a16:creationId xmlns:a16="http://schemas.microsoft.com/office/drawing/2014/main" id="{152A552E-457B-20FF-B6B2-2A5A528500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737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38">
            <a:extLst>
              <a:ext uri="{FF2B5EF4-FFF2-40B4-BE49-F238E27FC236}">
                <a16:creationId xmlns:a16="http://schemas.microsoft.com/office/drawing/2014/main" id="{25408077-3541-A0FC-4D05-B8D05E48B4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008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39">
            <a:extLst>
              <a:ext uri="{FF2B5EF4-FFF2-40B4-BE49-F238E27FC236}">
                <a16:creationId xmlns:a16="http://schemas.microsoft.com/office/drawing/2014/main" id="{0403D72D-0A3B-881E-7C29-7DA0B8CCB5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27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04">
            <a:extLst>
              <a:ext uri="{FF2B5EF4-FFF2-40B4-BE49-F238E27FC236}">
                <a16:creationId xmlns:a16="http://schemas.microsoft.com/office/drawing/2014/main" id="{F0EF0F0B-B824-57D5-B8D2-DBF69FB6E0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544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40">
            <a:extLst>
              <a:ext uri="{FF2B5EF4-FFF2-40B4-BE49-F238E27FC236}">
                <a16:creationId xmlns:a16="http://schemas.microsoft.com/office/drawing/2014/main" id="{8F4AF769-D539-DD8B-7F69-CBC6C80DF8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927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41">
            <a:extLst>
              <a:ext uri="{FF2B5EF4-FFF2-40B4-BE49-F238E27FC236}">
                <a16:creationId xmlns:a16="http://schemas.microsoft.com/office/drawing/2014/main" id="{35FF163B-36CA-D5D6-56B3-4BCFA479E6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732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42">
            <a:extLst>
              <a:ext uri="{FF2B5EF4-FFF2-40B4-BE49-F238E27FC236}">
                <a16:creationId xmlns:a16="http://schemas.microsoft.com/office/drawing/2014/main" id="{F3929771-EDE3-0E35-3F5F-DB5B900F2A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680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43">
            <a:extLst>
              <a:ext uri="{FF2B5EF4-FFF2-40B4-BE49-F238E27FC236}">
                <a16:creationId xmlns:a16="http://schemas.microsoft.com/office/drawing/2014/main" id="{E1D64E21-F42B-0BBA-8343-2C8502A2D7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4935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44">
            <a:extLst>
              <a:ext uri="{FF2B5EF4-FFF2-40B4-BE49-F238E27FC236}">
                <a16:creationId xmlns:a16="http://schemas.microsoft.com/office/drawing/2014/main" id="{F9C42790-8CC5-89F2-178C-EE8F340E7C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4117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45">
            <a:extLst>
              <a:ext uri="{FF2B5EF4-FFF2-40B4-BE49-F238E27FC236}">
                <a16:creationId xmlns:a16="http://schemas.microsoft.com/office/drawing/2014/main" id="{89F1D98A-7FBD-7B47-6C7B-C1F5C805B8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648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46">
            <a:extLst>
              <a:ext uri="{FF2B5EF4-FFF2-40B4-BE49-F238E27FC236}">
                <a16:creationId xmlns:a16="http://schemas.microsoft.com/office/drawing/2014/main" id="{10BBAE7A-5CC7-3DC6-0F4D-2639498C38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986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47">
            <a:extLst>
              <a:ext uri="{FF2B5EF4-FFF2-40B4-BE49-F238E27FC236}">
                <a16:creationId xmlns:a16="http://schemas.microsoft.com/office/drawing/2014/main" id="{877448C1-4BAD-72F5-9E81-5C487B0AA9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173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48">
            <a:extLst>
              <a:ext uri="{FF2B5EF4-FFF2-40B4-BE49-F238E27FC236}">
                <a16:creationId xmlns:a16="http://schemas.microsoft.com/office/drawing/2014/main" id="{CF8E3661-CE35-F463-BA6A-535E205B81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72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49">
            <a:extLst>
              <a:ext uri="{FF2B5EF4-FFF2-40B4-BE49-F238E27FC236}">
                <a16:creationId xmlns:a16="http://schemas.microsoft.com/office/drawing/2014/main" id="{B42F531E-E4EB-48A5-15A3-AFA9774D94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547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05">
            <a:extLst>
              <a:ext uri="{FF2B5EF4-FFF2-40B4-BE49-F238E27FC236}">
                <a16:creationId xmlns:a16="http://schemas.microsoft.com/office/drawing/2014/main" id="{8F828834-3C67-67E5-3DDD-98E2DE6381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400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50">
            <a:extLst>
              <a:ext uri="{FF2B5EF4-FFF2-40B4-BE49-F238E27FC236}">
                <a16:creationId xmlns:a16="http://schemas.microsoft.com/office/drawing/2014/main" id="{7232986B-75B3-45A4-C749-50A9FACA0E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913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51">
            <a:extLst>
              <a:ext uri="{FF2B5EF4-FFF2-40B4-BE49-F238E27FC236}">
                <a16:creationId xmlns:a16="http://schemas.microsoft.com/office/drawing/2014/main" id="{D61ACF94-D249-B983-4CE2-9BF0B9642D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437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52">
            <a:extLst>
              <a:ext uri="{FF2B5EF4-FFF2-40B4-BE49-F238E27FC236}">
                <a16:creationId xmlns:a16="http://schemas.microsoft.com/office/drawing/2014/main" id="{416AFA81-DFCB-B768-D5C2-F398BEC8FE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23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53">
            <a:extLst>
              <a:ext uri="{FF2B5EF4-FFF2-40B4-BE49-F238E27FC236}">
                <a16:creationId xmlns:a16="http://schemas.microsoft.com/office/drawing/2014/main" id="{30D4D100-96E0-0675-EC48-B5D37C046A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73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06">
            <a:extLst>
              <a:ext uri="{FF2B5EF4-FFF2-40B4-BE49-F238E27FC236}">
                <a16:creationId xmlns:a16="http://schemas.microsoft.com/office/drawing/2014/main" id="{EABA1EC6-952C-B2AC-D52C-C4F2BB04D7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55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07">
            <a:extLst>
              <a:ext uri="{FF2B5EF4-FFF2-40B4-BE49-F238E27FC236}">
                <a16:creationId xmlns:a16="http://schemas.microsoft.com/office/drawing/2014/main" id="{BFC1E533-D1B0-B28B-62AD-3952CF2E3D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335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08">
            <a:extLst>
              <a:ext uri="{FF2B5EF4-FFF2-40B4-BE49-F238E27FC236}">
                <a16:creationId xmlns:a16="http://schemas.microsoft.com/office/drawing/2014/main" id="{257739A8-412D-2457-E0BD-B8387ADCD6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37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TL-2025-Slides-FINAL-FRENCH-V3_Página_09">
            <a:extLst>
              <a:ext uri="{FF2B5EF4-FFF2-40B4-BE49-F238E27FC236}">
                <a16:creationId xmlns:a16="http://schemas.microsoft.com/office/drawing/2014/main" id="{9E1F1143-ACC0-112C-1E42-C2606647BB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8498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C6186191478C54BA30B337EAE8FED62" ma:contentTypeVersion="22" ma:contentTypeDescription="Crear nuevo documento." ma:contentTypeScope="" ma:versionID="38d588c36383c28c6ec9e75ff2714be4">
  <xsd:schema xmlns:xsd="http://www.w3.org/2001/XMLSchema" xmlns:xs="http://www.w3.org/2001/XMLSchema" xmlns:p="http://schemas.microsoft.com/office/2006/metadata/properties" xmlns:ns2="3109a8e4-c35c-40d1-a825-95c026de2ca5" xmlns:ns3="fcc14f16-8bf9-4333-9c03-7a1094be1860" targetNamespace="http://schemas.microsoft.com/office/2006/metadata/properties" ma:root="true" ma:fieldsID="d8f91a6048a9a4ec74af102d359266e4" ns2:_="" ns3:_="">
    <xsd:import namespace="3109a8e4-c35c-40d1-a825-95c026de2ca5"/>
    <xsd:import namespace="fcc14f16-8bf9-4333-9c03-7a1094be18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3:SharedWithUsers" minOccurs="0"/>
                <xsd:element ref="ns3:SharedWithDetails" minOccurs="0"/>
                <xsd:element ref="ns2:v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09a8e4-c35c-40d1-a825-95c026de2c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Etiquetas de imagen" ma:readOnly="false" ma:fieldId="{5cf76f15-5ced-4ddc-b409-7134ff3c332f}" ma:taxonomyMulti="true" ma:sspId="0c8edf6b-8064-4cf8-b3df-df037ebc05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v" ma:index="24" nillable="true" ma:displayName="v" ma:format="Dropdown" ma:internalName="v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c14f16-8bf9-4333-9c03-7a1094be1860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6107963a-05e9-41b2-8c80-11a57bbdc233}" ma:internalName="TaxCatchAll" ma:showField="CatchAllData" ma:web="fcc14f16-8bf9-4333-9c03-7a1094be18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109a8e4-c35c-40d1-a825-95c026de2ca5">
      <Terms xmlns="http://schemas.microsoft.com/office/infopath/2007/PartnerControls"/>
    </lcf76f155ced4ddcb4097134ff3c332f>
    <TaxCatchAll xmlns="fcc14f16-8bf9-4333-9c03-7a1094be1860" xsi:nil="true"/>
    <v xmlns="3109a8e4-c35c-40d1-a825-95c026de2ca5" xsi:nil="true"/>
  </documentManagement>
</p:properties>
</file>

<file path=customXml/itemProps1.xml><?xml version="1.0" encoding="utf-8"?>
<ds:datastoreItem xmlns:ds="http://schemas.openxmlformats.org/officeDocument/2006/customXml" ds:itemID="{5C93DAEF-6AAD-41F6-93AB-6CDC6BB963BD}"/>
</file>

<file path=customXml/itemProps2.xml><?xml version="1.0" encoding="utf-8"?>
<ds:datastoreItem xmlns:ds="http://schemas.openxmlformats.org/officeDocument/2006/customXml" ds:itemID="{687E477C-6CB7-4587-B8C9-3AF6BC4A8701}"/>
</file>

<file path=customXml/itemProps3.xml><?xml version="1.0" encoding="utf-8"?>
<ds:datastoreItem xmlns:ds="http://schemas.openxmlformats.org/officeDocument/2006/customXml" ds:itemID="{5B4880FD-A205-48E9-AA86-AC15F71183DF}"/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Panorámica</PresentationFormat>
  <Paragraphs>0</Paragraphs>
  <Slides>53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57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Maximiliano Mendoza</dc:creator>
  <cp:lastModifiedBy>Maximiliano Mendoza</cp:lastModifiedBy>
  <cp:revision>1</cp:revision>
  <dcterms:created xsi:type="dcterms:W3CDTF">2025-02-26T16:40:18Z</dcterms:created>
  <dcterms:modified xsi:type="dcterms:W3CDTF">2025-02-26T16:47:09Z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0x0101009C6186191478C54BA30B337EAE8FED62</vt:lpwstr>
  </property>
</Properties>
</file>