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C5E053-5F3A-0657-BC14-A691BD1287DB}" v="43" dt="2025-07-25T15:16:40.070"/>
    <p1510:client id="{6D1CF223-A43E-2F13-C654-AE6C81BC9733}" v="8" dt="2025-07-25T15:22:59.2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043229-92B4-C0A7-F839-55A938268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 with text&#10;&#10;AI-generated content may be incorrect.">
            <a:extLst>
              <a:ext uri="{FF2B5EF4-FFF2-40B4-BE49-F238E27FC236}">
                <a16:creationId xmlns:a16="http://schemas.microsoft.com/office/drawing/2014/main" id="{F576C594-09EB-D81C-C73C-813DE1A23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87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44</cp:revision>
  <dcterms:created xsi:type="dcterms:W3CDTF">2025-07-25T14:44:43Z</dcterms:created>
  <dcterms:modified xsi:type="dcterms:W3CDTF">2025-07-25T15:47:22Z</dcterms:modified>
</cp:coreProperties>
</file>