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67_3C8BEB99.xml" ContentType="application/vnd.ms-powerpoint.comments+xml"/>
  <Override PartName="/ppt/comments/modernComment_184_637F3BD2.xml" ContentType="application/vnd.ms-powerpoint.comments+xml"/>
  <Override PartName="/ppt/comments/modernComment_171_76BD8F69.xml" ContentType="application/vnd.ms-powerpoint.comments+xml"/>
  <Override PartName="/ppt/comments/modernComment_186_14708D9F.xml" ContentType="application/vnd.ms-powerpoint.comments+xml"/>
  <Override PartName="/ppt/comments/modernComment_18A_371137F0.xml" ContentType="application/vnd.ms-powerpoint.comments+xml"/>
  <Override PartName="/ppt/notesSlides/notesSlide2.xml" ContentType="application/vnd.openxmlformats-officedocument.presentationml.notesSlide+xml"/>
  <Override PartName="/ppt/comments/modernComment_182_C46BAE49.xml" ContentType="application/vnd.ms-powerpoint.comments+xml"/>
  <Override PartName="/ppt/comments/modernComment_18B_698C1812.xml" ContentType="application/vnd.ms-powerpoint.comments+xml"/>
  <Override PartName="/ppt/comments/modernComment_18C_912229B.xml" ContentType="application/vnd.ms-powerpoint.comments+xml"/>
  <Override PartName="/ppt/comments/modernComment_18D_2DB946FD.xml" ContentType="application/vnd.ms-powerpoint.comments+xml"/>
  <Override PartName="/ppt/comments/modernComment_17F_F279FEFD.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modernComment_190_6405EECC.xml" ContentType="application/vnd.ms-powerpoint.comment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387" r:id="rId2"/>
    <p:sldId id="359" r:id="rId3"/>
    <p:sldId id="366" r:id="rId4"/>
    <p:sldId id="388" r:id="rId5"/>
    <p:sldId id="369" r:id="rId6"/>
    <p:sldId id="390" r:id="rId7"/>
    <p:sldId id="392" r:id="rId8"/>
    <p:sldId id="393" r:id="rId9"/>
    <p:sldId id="391" r:id="rId10"/>
    <p:sldId id="394" r:id="rId11"/>
    <p:sldId id="386" r:id="rId12"/>
    <p:sldId id="395" r:id="rId13"/>
    <p:sldId id="396" r:id="rId14"/>
    <p:sldId id="397" r:id="rId15"/>
    <p:sldId id="402" r:id="rId16"/>
    <p:sldId id="383" r:id="rId17"/>
    <p:sldId id="398" r:id="rId18"/>
    <p:sldId id="375" r:id="rId19"/>
    <p:sldId id="399" r:id="rId20"/>
    <p:sldId id="401" r:id="rId21"/>
    <p:sldId id="400"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15CA32-A61C-3EC8-C235-9CF365492226}" name="Mains, Jaclyn" initials="MJ" userId="S::jmains@msnpath.com::d79b2bfc-31d2-42ef-8fde-456aff12e4d7" providerId="AD"/>
  <p188:author id="{DFED5E61-B624-61EF-B1F3-75AB4118AA0F}" name="Hatchel, Jennie" initials="HJ" userId="S::jhatchel@msnpath.com::4f636f81-0e6e-422c-8c76-189aa4ed23f3" providerId="AD"/>
  <p188:author id="{A2BFC88C-C70F-CFA1-9BD6-40C96D4B15D7}" name="Shafto, Jay" initials="SJ" userId="S::jay365810@msnpath.com::217a934b-a9a0-4f0d-9eea-07cb43fca8b7"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74136F-743B-1C34-8847-585A7B63B762}" v="26" dt="2026-01-14T22:05:36.4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136"/>
    <p:restoredTop sz="94643"/>
  </p:normalViewPr>
  <p:slideViewPr>
    <p:cSldViewPr snapToGrid="0">
      <p:cViewPr>
        <p:scale>
          <a:sx n="69" d="100"/>
          <a:sy n="69" d="100"/>
        </p:scale>
        <p:origin x="144" y="12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omments/modernComment_167_3C8BEB99.xml><?xml version="1.0" encoding="utf-8"?>
<p188:cmLst xmlns:a="http://schemas.openxmlformats.org/drawingml/2006/main" xmlns:r="http://schemas.openxmlformats.org/officeDocument/2006/relationships" xmlns:p188="http://schemas.microsoft.com/office/powerpoint/2018/8/main">
  <p188:cm id="{65911300-1A29-4BC9-B739-B7180EE53B93}" authorId="{DFED5E61-B624-61EF-B1F3-75AB4118AA0F}" created="2025-12-17T21:55:58.465">
    <ac:txMkLst xmlns:ac="http://schemas.microsoft.com/office/drawing/2013/main/command">
      <pc:docMk xmlns:pc="http://schemas.microsoft.com/office/powerpoint/2013/main/command"/>
      <pc:sldMk xmlns:pc="http://schemas.microsoft.com/office/powerpoint/2013/main/command" cId="1015802777" sldId="359"/>
      <ac:spMk id="4" creationId="{1B8241FC-C49F-FDB5-5AA4-397789AC68F5}"/>
      <ac:txMk cp="0" len="43">
        <ac:context len="45" hash="1142737682"/>
      </ac:txMk>
    </ac:txMkLst>
    <p188:pos x="4618972" y="767219"/>
    <p188:txBody>
      <a:bodyPr/>
      <a:lstStyle/>
      <a:p>
        <a:r>
          <a:rPr lang="en-US"/>
          <a:t>We typically wouldn't capitalize "Cultures" or "Animism". Because this is a complete sentence, I would add a period.</a:t>
        </a:r>
      </a:p>
    </p188:txBody>
    <p188:extLst>
      <p:ext xmlns:p="http://schemas.openxmlformats.org/presentationml/2006/main" uri="{57CB4572-C831-44C2-8A1C-0ADB6CCDFE69}">
        <p223:reactions xmlns:p223="http://schemas.microsoft.com/office/powerpoint/2022/03/main">
          <p223:rxn type="👍">
            <p223:instance time="2025-12-18T21:29:22.205" authorId="{8E15CA32-A61C-3EC8-C235-9CF365492226}"/>
          </p223:rxn>
        </p223:reactions>
      </p:ext>
    </p188:extLst>
  </p188:cm>
</p188:cmLst>
</file>

<file path=ppt/comments/modernComment_171_76BD8F69.xml><?xml version="1.0" encoding="utf-8"?>
<p188:cmLst xmlns:a="http://schemas.openxmlformats.org/drawingml/2006/main" xmlns:r="http://schemas.openxmlformats.org/officeDocument/2006/relationships" xmlns:p188="http://schemas.microsoft.com/office/powerpoint/2018/8/main">
  <p188:cm id="{08F92F08-873F-42C3-B931-505E83F45679}" authorId="{DFED5E61-B624-61EF-B1F3-75AB4118AA0F}" created="2025-12-17T21:59:29.600">
    <ac:deMkLst xmlns:ac="http://schemas.microsoft.com/office/drawing/2013/main/command">
      <pc:docMk xmlns:pc="http://schemas.microsoft.com/office/powerpoint/2013/main/command"/>
      <pc:sldMk xmlns:pc="http://schemas.microsoft.com/office/powerpoint/2013/main/command" cId="1992134505" sldId="369"/>
      <ac:spMk id="21" creationId="{C19AEFEF-6922-C272-4274-81E67FC02A36}"/>
    </ac:deMkLst>
    <p188:txBody>
      <a:bodyPr/>
      <a:lstStyle/>
      <a:p>
        <a:r>
          <a:rPr lang="en-US"/>
          <a:t>We wouldn't typically capitalize "Animism". I would suggest adding a period at the end of the sentence. </a:t>
        </a:r>
      </a:p>
    </p188:txBody>
    <p188:extLst>
      <p:ext xmlns:p="http://schemas.openxmlformats.org/presentationml/2006/main" uri="{57CB4572-C831-44C2-8A1C-0ADB6CCDFE69}">
        <p223:reactions xmlns:p223="http://schemas.microsoft.com/office/powerpoint/2022/03/main">
          <p223:rxn type="👍">
            <p223:instance time="2025-12-18T21:31:14.698" authorId="{8E15CA32-A61C-3EC8-C235-9CF365492226}"/>
          </p223:rxn>
        </p223:reactions>
      </p:ext>
    </p188:extLst>
  </p188:cm>
</p188:cmLst>
</file>

<file path=ppt/comments/modernComment_17F_F279FEFD.xml><?xml version="1.0" encoding="utf-8"?>
<p188:cmLst xmlns:a="http://schemas.openxmlformats.org/drawingml/2006/main" xmlns:r="http://schemas.openxmlformats.org/officeDocument/2006/relationships" xmlns:p188="http://schemas.microsoft.com/office/powerpoint/2018/8/main">
  <p188:cm id="{8A93C889-A959-49CD-9969-0554784E27A0}" authorId="{8E15CA32-A61C-3EC8-C235-9CF365492226}" created="2025-12-18T21:43:15.655">
    <pc:sldMkLst xmlns:pc="http://schemas.microsoft.com/office/powerpoint/2013/main/command">
      <pc:docMk/>
      <pc:sldMk cId="4068081405" sldId="383"/>
    </pc:sldMkLst>
    <p188:txBody>
      <a:bodyPr/>
      <a:lstStyle/>
      <a:p>
        <a:r>
          <a:rPr lang="en-US"/>
          <a:t>Love these questions and the push toward practical application!</a:t>
        </a:r>
      </a:p>
    </p188:txBody>
  </p188:cm>
</p188:cmLst>
</file>

<file path=ppt/comments/modernComment_182_C46BAE49.xml><?xml version="1.0" encoding="utf-8"?>
<p188:cmLst xmlns:a="http://schemas.openxmlformats.org/drawingml/2006/main" xmlns:r="http://schemas.openxmlformats.org/officeDocument/2006/relationships" xmlns:p188="http://schemas.microsoft.com/office/powerpoint/2018/8/main">
  <p188:cm id="{6F077870-E263-4672-AD0D-CDDF1D713073}" authorId="{DFED5E61-B624-61EF-B1F3-75AB4118AA0F}" created="2025-12-18T18:57:30.553">
    <pc:sldMkLst xmlns:pc="http://schemas.microsoft.com/office/powerpoint/2013/main/command">
      <pc:docMk/>
      <pc:sldMk cId="3295391305" sldId="386"/>
    </pc:sldMkLst>
    <p188:txBody>
      <a:bodyPr/>
      <a:lstStyle/>
      <a:p>
        <a:r>
          <a:rPr lang="en-US"/>
          <a:t>This section has such great content!</a:t>
        </a:r>
      </a:p>
    </p188:txBody>
  </p188:cm>
</p188:cmLst>
</file>

<file path=ppt/comments/modernComment_184_637F3BD2.xml><?xml version="1.0" encoding="utf-8"?>
<p188:cmLst xmlns:a="http://schemas.openxmlformats.org/drawingml/2006/main" xmlns:r="http://schemas.openxmlformats.org/officeDocument/2006/relationships" xmlns:p188="http://schemas.microsoft.com/office/powerpoint/2018/8/main">
  <p188:cm id="{ED7F9EB2-070B-456D-AE5F-67351998E738}" authorId="{DFED5E61-B624-61EF-B1F3-75AB4118AA0F}" created="2025-12-17T21:57:45.658">
    <ac:txMkLst xmlns:ac="http://schemas.microsoft.com/office/drawing/2013/main/command">
      <pc:docMk xmlns:pc="http://schemas.microsoft.com/office/powerpoint/2013/main/command"/>
      <pc:sldMk xmlns:pc="http://schemas.microsoft.com/office/powerpoint/2013/main/command" cId="1669282770" sldId="388"/>
      <ac:spMk id="4" creationId="{AFF3322E-D60B-3579-9BCF-43F37425F71D}"/>
      <ac:txMk cp="21" len="6">
        <ac:context len="244" hash="1060997292"/>
      </ac:txMk>
    </ac:txMkLst>
    <p188:pos x="5219178" y="208767"/>
    <p188:txBody>
      <a:bodyPr/>
      <a:lstStyle/>
      <a:p>
        <a:r>
          <a:rPr lang="en-US"/>
          <a:t>No apostrophe needed. </a:t>
        </a:r>
      </a:p>
    </p188:txBody>
  </p188:cm>
  <p188:cm id="{1EE455B7-7205-4CCB-9BD8-F13D4ED95933}" authorId="{8E15CA32-A61C-3EC8-C235-9CF365492226}" created="2025-12-18T21:31:02.119">
    <ac:deMkLst xmlns:ac="http://schemas.microsoft.com/office/drawing/2013/main/command">
      <pc:docMk xmlns:pc="http://schemas.microsoft.com/office/powerpoint/2013/main/command"/>
      <pc:sldMk xmlns:pc="http://schemas.microsoft.com/office/powerpoint/2013/main/command" cId="1669282770" sldId="388"/>
      <ac:spMk id="4" creationId="{AFF3322E-D60B-3579-9BCF-43F37425F71D}"/>
    </ac:deMkLst>
    <p188:txBody>
      <a:bodyPr/>
      <a:lstStyle/>
      <a:p>
        <a:r>
          <a:rPr lang="en-US"/>
          <a:t>Changed hyphen to an endash between 10–20.</a:t>
        </a:r>
      </a:p>
    </p188:txBody>
  </p188:cm>
</p188:cmLst>
</file>

<file path=ppt/comments/modernComment_186_14708D9F.xml><?xml version="1.0" encoding="utf-8"?>
<p188:cmLst xmlns:a="http://schemas.openxmlformats.org/drawingml/2006/main" xmlns:r="http://schemas.openxmlformats.org/officeDocument/2006/relationships" xmlns:p188="http://schemas.microsoft.com/office/powerpoint/2018/8/main">
  <p188:cm id="{E83913E7-20DE-46DD-9C0C-FE679923A99A}" authorId="{DFED5E61-B624-61EF-B1F3-75AB4118AA0F}" created="2025-12-17T22:00:49.806">
    <ac:txMkLst xmlns:ac="http://schemas.microsoft.com/office/drawing/2013/main/command">
      <pc:docMk xmlns:pc="http://schemas.microsoft.com/office/powerpoint/2013/main/command"/>
      <pc:sldMk xmlns:pc="http://schemas.microsoft.com/office/powerpoint/2013/main/command" cId="342920607" sldId="390"/>
      <ac:spMk id="5" creationId="{D2536CAD-63D3-17EE-94D5-EB3EF5B04ED7}"/>
      <ac:txMk cp="13">
        <ac:context len="33" hash="2210837931"/>
      </ac:txMk>
    </ac:txMkLst>
    <p188:pos x="2927958" y="151356"/>
    <p188:txBody>
      <a:bodyPr/>
      <a:lstStyle/>
      <a:p>
        <a:r>
          <a:rPr lang="en-US"/>
          <a:t>I suggest capitalizing "Most".</a:t>
        </a:r>
      </a:p>
    </p188:txBody>
  </p188:cm>
  <p188:cm id="{38B45064-8078-4557-BB7E-225EF4C88CD0}" authorId="{DFED5E61-B624-61EF-B1F3-75AB4118AA0F}" created="2025-12-17T22:01:20.718">
    <ac:txMkLst xmlns:ac="http://schemas.microsoft.com/office/drawing/2013/main/command">
      <pc:docMk xmlns:pc="http://schemas.microsoft.com/office/powerpoint/2013/main/command"/>
      <pc:sldMk xmlns:pc="http://schemas.microsoft.com/office/powerpoint/2013/main/command" cId="342920607" sldId="390"/>
      <ac:spMk id="4" creationId="{C4042E9C-CAA3-0C8F-9EEA-4975A382DA1F}"/>
      <ac:txMk cp="118" len="22">
        <ac:context len="310" hash="3521863083"/>
      </ac:txMk>
    </ac:txMkLst>
    <p188:pos x="4645068" y="1664917"/>
    <p188:txBody>
      <a:bodyPr/>
      <a:lstStyle/>
      <a:p>
        <a:r>
          <a:rPr lang="en-US"/>
          <a:t>I suggest adding a coma after harm.</a:t>
        </a:r>
      </a:p>
    </p188:txBody>
  </p188:cm>
  <p188:cm id="{EDDEE0B8-EE6F-4069-8020-7E6C58D41A9E}" authorId="{DFED5E61-B624-61EF-B1F3-75AB4118AA0F}" created="2025-12-18T18:58:36.821">
    <pc:sldMkLst xmlns:pc="http://schemas.microsoft.com/office/powerpoint/2013/main/command">
      <pc:docMk/>
      <pc:sldMk cId="342920607" sldId="390"/>
    </pc:sldMkLst>
    <p188:replyLst>
      <p188:reply id="{41EF169D-FA9C-47A8-BBEB-444BD019C78B}" authorId="{8E15CA32-A61C-3EC8-C235-9CF365492226}" created="2025-12-18T21:34:11.487">
        <p188:txBody>
          <a:bodyPr/>
          <a:lstStyle/>
          <a:p>
            <a:r>
              <a:rPr lang="en-US"/>
              <a:t>Agreed!</a:t>
            </a:r>
          </a:p>
        </p188:txBody>
      </p188:reply>
    </p188:replyLst>
    <p188:txBody>
      <a:bodyPr/>
      <a:lstStyle/>
      <a:p>
        <a:r>
          <a:rPr lang="en-US"/>
          <a:t>This is very clear and helpful for the participants.</a:t>
        </a:r>
      </a:p>
    </p188:txBody>
  </p188:cm>
</p188:cmLst>
</file>

<file path=ppt/comments/modernComment_18A_371137F0.xml><?xml version="1.0" encoding="utf-8"?>
<p188:cmLst xmlns:a="http://schemas.openxmlformats.org/drawingml/2006/main" xmlns:r="http://schemas.openxmlformats.org/officeDocument/2006/relationships" xmlns:p188="http://schemas.microsoft.com/office/powerpoint/2018/8/main">
  <p188:cm id="{389275B7-4999-488D-9E77-A29AE428C871}" authorId="{DFED5E61-B624-61EF-B1F3-75AB4118AA0F}" created="2025-12-17T22:06:43.072">
    <pc:sldMkLst xmlns:pc="http://schemas.microsoft.com/office/powerpoint/2013/main/command">
      <pc:docMk/>
      <pc:sldMk cId="923875312" sldId="394"/>
    </pc:sldMkLst>
    <p188:txBody>
      <a:bodyPr/>
      <a:lstStyle/>
      <a:p>
        <a:r>
          <a:rPr lang="en-US"/>
          <a:t>This is a repeat of slide 3. I'm guessing it's here to review the definition before moving to the next section, but just wanted to mention it in case it happened to be unintended. </a:t>
        </a:r>
      </a:p>
    </p188:txBody>
    <p188:extLst>
      <p:ext xmlns:p="http://schemas.openxmlformats.org/presentationml/2006/main" uri="{57CB4572-C831-44C2-8A1C-0ADB6CCDFE69}">
        <p223:reactions xmlns:p223="http://schemas.microsoft.com/office/powerpoint/2022/03/main">
          <p223:rxn type="👍">
            <p223:instance time="2026-01-14T22:01:10.474" authorId="{A2BFC88C-C70F-CFA1-9BD6-40C96D4B15D7}"/>
          </p223:rxn>
        </p223:reactions>
      </p:ext>
    </p188:extLst>
  </p188:cm>
</p188:cmLst>
</file>

<file path=ppt/comments/modernComment_18B_698C1812.xml><?xml version="1.0" encoding="utf-8"?>
<p188:cmLst xmlns:a="http://schemas.openxmlformats.org/drawingml/2006/main" xmlns:r="http://schemas.openxmlformats.org/officeDocument/2006/relationships" xmlns:p188="http://schemas.microsoft.com/office/powerpoint/2018/8/main">
  <p188:cm id="{02CC0C8E-CF99-48E3-B6DC-CA258DE3B4B8}" authorId="{DFED5E61-B624-61EF-B1F3-75AB4118AA0F}" created="2025-12-17T22:11:52.334">
    <ac:txMkLst xmlns:ac="http://schemas.microsoft.com/office/drawing/2013/main/command">
      <pc:docMk xmlns:pc="http://schemas.microsoft.com/office/powerpoint/2013/main/command"/>
      <pc:sldMk xmlns:pc="http://schemas.microsoft.com/office/powerpoint/2013/main/command" cId="1770788882" sldId="395"/>
      <ac:spMk id="4" creationId="{761BEE35-1096-6024-1E80-292075066263}"/>
      <ac:txMk cp="62" len="11">
        <ac:context len="354" hash="226457037"/>
      </ac:txMk>
    </ac:txMkLst>
    <p188:pos x="6774493" y="694150"/>
    <p188:txBody>
      <a:bodyPr/>
      <a:lstStyle/>
      <a:p>
        <a:r>
          <a:rPr lang="en-US"/>
          <a:t>Optional for all scripture references: 
We typically use this format: 
John 3:16, ESV
If possible, write out the name of the book. If you need to abbreviate for space, place a period after the abbreviation. 
Because you have the other scripture references in parenthesis, you may want to put Isaiah 44:6 in parenthesis too. </a:t>
        </a:r>
      </a:p>
    </p188:txBody>
    <p188:extLst>
      <p:ext xmlns:p="http://schemas.openxmlformats.org/presentationml/2006/main" uri="{57CB4572-C831-44C2-8A1C-0ADB6CCDFE69}">
        <p223:reactions xmlns:p223="http://schemas.microsoft.com/office/powerpoint/2022/03/main">
          <p223:rxn type="👍">
            <p223:instance time="2025-12-18T21:35:26.959" authorId="{8E15CA32-A61C-3EC8-C235-9CF365492226}"/>
          </p223:rxn>
        </p223:reactions>
      </p:ext>
    </p188:extLst>
  </p188:cm>
  <p188:cm id="{81CE64B1-C5BB-49E7-8E48-8D1310AE12CD}" authorId="{8E15CA32-A61C-3EC8-C235-9CF365492226}" created="2025-12-18T21:36:24.898">
    <ac:deMkLst xmlns:ac="http://schemas.microsoft.com/office/drawing/2013/main/command">
      <pc:docMk xmlns:pc="http://schemas.microsoft.com/office/powerpoint/2013/main/command"/>
      <pc:sldMk xmlns:pc="http://schemas.microsoft.com/office/powerpoint/2013/main/command" cId="1770788882" sldId="395"/>
      <ac:spMk id="4" creationId="{761BEE35-1096-6024-1E80-292075066263}"/>
    </ac:deMkLst>
    <p188:txBody>
      <a:bodyPr/>
      <a:lstStyle/>
      <a:p>
        <a:r>
          <a:rPr lang="en-US"/>
          <a:t>I added a period at the end of your last point. </a:t>
        </a:r>
      </a:p>
    </p188:txBody>
  </p188:cm>
</p188:cmLst>
</file>

<file path=ppt/comments/modernComment_18C_912229B.xml><?xml version="1.0" encoding="utf-8"?>
<p188:cmLst xmlns:a="http://schemas.openxmlformats.org/drawingml/2006/main" xmlns:r="http://schemas.openxmlformats.org/officeDocument/2006/relationships" xmlns:p188="http://schemas.microsoft.com/office/powerpoint/2018/8/main">
  <p188:cm id="{7434C046-5C4F-43C3-8DCE-71BD2FC599F1}" authorId="{8E15CA32-A61C-3EC8-C235-9CF365492226}" created="2025-12-18T21:37:17.008">
    <pc:sldMkLst xmlns:pc="http://schemas.microsoft.com/office/powerpoint/2013/main/command">
      <pc:docMk/>
      <pc:sldMk cId="152183451" sldId="396"/>
    </pc:sldMkLst>
    <p188:replyLst>
      <p188:reply id="{E6ECCBF4-5191-4612-955A-68CB4A72203F}" authorId="{8E15CA32-A61C-3EC8-C235-9CF365492226}" created="2025-12-18T21:42:31.201">
        <p188:txBody>
          <a:bodyPr/>
          <a:lstStyle/>
          <a:p>
            <a:r>
              <a:rPr lang="en-US"/>
              <a:t>You can also consider lowercasing the words after each point</a:t>
            </a:r>
          </a:p>
        </p188:txBody>
      </p188:reply>
    </p188:replyLst>
    <p188:txBody>
      <a:bodyPr/>
      <a:lstStyle/>
      <a:p>
        <a:r>
          <a:rPr lang="en-US"/>
          <a:t>We typically use en dashes instead of hyphen between verses. I went ahead and made that update for you! </a:t>
        </a:r>
      </a:p>
    </p188:txBody>
  </p188:cm>
</p188:cmLst>
</file>

<file path=ppt/comments/modernComment_18D_2DB946FD.xml><?xml version="1.0" encoding="utf-8"?>
<p188:cmLst xmlns:a="http://schemas.openxmlformats.org/drawingml/2006/main" xmlns:r="http://schemas.openxmlformats.org/officeDocument/2006/relationships" xmlns:p188="http://schemas.microsoft.com/office/powerpoint/2018/8/main">
  <p188:cm id="{E40B5959-18BF-4A46-9F40-396AB91A35F1}" authorId="{DFED5E61-B624-61EF-B1F3-75AB4118AA0F}" created="2025-12-17T22:14:46.276">
    <ac:txMkLst xmlns:ac="http://schemas.microsoft.com/office/drawing/2013/main/command">
      <pc:docMk xmlns:pc="http://schemas.microsoft.com/office/powerpoint/2013/main/command"/>
      <pc:sldMk xmlns:pc="http://schemas.microsoft.com/office/powerpoint/2013/main/command" cId="767117053" sldId="397"/>
      <ac:spMk id="5" creationId="{C2170EF8-6F9B-6193-1F06-4A1D62A52764}"/>
      <ac:txMk cp="7" len="29">
        <ac:context len="37" hash="2906461559"/>
      </ac:txMk>
    </ac:txMkLst>
    <p188:pos x="8862164" y="151356"/>
    <p188:txBody>
      <a:bodyPr/>
      <a:lstStyle/>
      <a:p>
        <a:r>
          <a:rPr lang="en-US"/>
          <a:t>Consider capitalizing "Your" "Approacth" "Their" and "Culture".</a:t>
        </a:r>
      </a:p>
    </p188:txBody>
  </p188:cm>
  <p188:cm id="{1219828A-E01C-4380-BBB5-783376133E20}" authorId="{DFED5E61-B624-61EF-B1F3-75AB4118AA0F}" created="2025-12-17T22:15:03.934">
    <ac:txMkLst xmlns:ac="http://schemas.microsoft.com/office/drawing/2013/main/command">
      <pc:docMk xmlns:pc="http://schemas.microsoft.com/office/powerpoint/2013/main/command"/>
      <pc:sldMk xmlns:pc="http://schemas.microsoft.com/office/powerpoint/2013/main/command" cId="767117053" sldId="397"/>
      <ac:spMk id="4" creationId="{5A861D38-4549-9D4D-DB1C-097C98A648D6}"/>
      <ac:txMk cp="100" len="14">
        <ac:context len="215" hash="602765174"/>
      </ac:txMk>
    </ac:txMkLst>
    <p188:pos x="1920657" y="1179534"/>
    <p188:txBody>
      <a:bodyPr/>
      <a:lstStyle/>
      <a:p>
        <a:r>
          <a:rPr lang="en-US"/>
          <a:t>We don't typically capitalize this.</a:t>
        </a:r>
      </a:p>
    </p188:txBody>
  </p188:cm>
  <p188:cm id="{58FFE5FB-94F9-4E48-8B5B-1832FA8AEC5A}" authorId="{DFED5E61-B624-61EF-B1F3-75AB4118AA0F}" created="2025-12-17T22:17:02.436">
    <ac:txMkLst xmlns:ac="http://schemas.microsoft.com/office/drawing/2013/main/command">
      <pc:docMk xmlns:pc="http://schemas.microsoft.com/office/powerpoint/2013/main/command"/>
      <pc:sldMk xmlns:pc="http://schemas.microsoft.com/office/powerpoint/2013/main/command" cId="767117053" sldId="397"/>
      <ac:spMk id="4" creationId="{5A861D38-4549-9D4D-DB1C-097C98A648D6}"/>
      <ac:txMk cp="0" len="25">
        <ac:context len="215" hash="602765174"/>
      </ac:txMk>
    </ac:txMkLst>
    <p188:pos x="3053219" y="208767"/>
    <p188:txBody>
      <a:bodyPr/>
      <a:lstStyle/>
      <a:p>
        <a:r>
          <a:rPr lang="en-US"/>
          <a:t>Option:
If engaging oral learners...</a:t>
        </a:r>
      </a:p>
    </p188:txBody>
  </p188:cm>
  <p188:cm id="{A9136EC5-FA0D-4F22-94B2-D689E6A73DF5}" authorId="{DFED5E61-B624-61EF-B1F3-75AB4118AA0F}" created="2025-12-17T22:19:04.484">
    <ac:deMkLst xmlns:ac="http://schemas.microsoft.com/office/drawing/2013/main/command">
      <pc:docMk xmlns:pc="http://schemas.microsoft.com/office/powerpoint/2013/main/command"/>
      <pc:sldMk xmlns:pc="http://schemas.microsoft.com/office/powerpoint/2013/main/command" cId="767117053" sldId="397"/>
      <ac:spMk id="4" creationId="{5A861D38-4549-9D4D-DB1C-097C98A648D6}"/>
    </ac:deMkLst>
    <p188:txBody>
      <a:bodyPr/>
      <a:lstStyle/>
      <a:p>
        <a:r>
          <a:rPr lang="en-US"/>
          <a:t>Add colon if keeping the examples here. Suggestion, move the examples to a new slide to decrease number of words here and draw more attention to the excellent examples and relevence.</a:t>
        </a:r>
      </a:p>
    </p188:txBody>
  </p188:cm>
</p188:cmLst>
</file>

<file path=ppt/comments/modernComment_190_6405EECC.xml><?xml version="1.0" encoding="utf-8"?>
<p188:cmLst xmlns:a="http://schemas.openxmlformats.org/drawingml/2006/main" xmlns:r="http://schemas.openxmlformats.org/officeDocument/2006/relationships" xmlns:p188="http://schemas.microsoft.com/office/powerpoint/2018/8/main">
  <p188:cm id="{98413233-06EB-4BFC-8F5B-0F862A5D33D3}" authorId="{8E15CA32-A61C-3EC8-C235-9CF365492226}" created="2025-12-18T21:47:31.055">
    <pc:sldMkLst xmlns:pc="http://schemas.microsoft.com/office/powerpoint/2013/main/command">
      <pc:docMk/>
      <pc:sldMk cId="1678110412" sldId="400"/>
    </pc:sldMkLst>
    <p188:txBody>
      <a:bodyPr/>
      <a:lstStyle/>
      <a:p>
        <a:r>
          <a:rPr lang="en-US"/>
          <a:t>I love the content provided. I learned so much just by reading through it! Stopping to pray over your breakout right now. Praying it will fill participants with biblical knowledge and encourage them also to take practical action steps!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BB9C6C-1327-7244-BC9E-F7E0E837BD03}" type="datetimeFigureOut">
              <a:rPr lang="en-US" smtClean="0"/>
              <a:t>2/18/2026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1E07E1-AFF8-2842-92EF-E4BF4B720CC9}" type="slidenum">
              <a:rPr lang="en-US" smtClean="0"/>
              <a:t>‹#›</a:t>
            </a:fld>
            <a:endParaRPr lang="en-US"/>
          </a:p>
        </p:txBody>
      </p:sp>
    </p:spTree>
    <p:extLst>
      <p:ext uri="{BB962C8B-B14F-4D97-AF65-F5344CB8AC3E}">
        <p14:creationId xmlns:p14="http://schemas.microsoft.com/office/powerpoint/2010/main" val="36833435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5BAA8-9ED9-ED5D-B2D6-5ED25B6612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6A6BA9-94C2-E8AA-D4CE-8B1D53AB17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FAE6F8-74BE-7704-B313-662223AC7AC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280ED0B-D456-A17B-BBDE-55788D52A5DC}"/>
              </a:ext>
            </a:extLst>
          </p:cNvPr>
          <p:cNvSpPr>
            <a:spLocks noGrp="1"/>
          </p:cNvSpPr>
          <p:nvPr>
            <p:ph type="sldNum" sz="quarter" idx="5"/>
          </p:nvPr>
        </p:nvSpPr>
        <p:spPr/>
        <p:txBody>
          <a:bodyPr/>
          <a:lstStyle/>
          <a:p>
            <a:fld id="{2647237F-BC3F-A949-AA8B-79AE40F515A5}" type="slidenum">
              <a:rPr lang="en-US" smtClean="0"/>
              <a:t>1</a:t>
            </a:fld>
            <a:endParaRPr lang="en-US"/>
          </a:p>
        </p:txBody>
      </p:sp>
    </p:spTree>
    <p:extLst>
      <p:ext uri="{BB962C8B-B14F-4D97-AF65-F5344CB8AC3E}">
        <p14:creationId xmlns:p14="http://schemas.microsoft.com/office/powerpoint/2010/main" val="284027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5BAA8-9ED9-ED5D-B2D6-5ED25B6612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6A6BA9-94C2-E8AA-D4CE-8B1D53AB17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FAE6F8-74BE-7704-B313-662223AC7AC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280ED0B-D456-A17B-BBDE-55788D52A5DC}"/>
              </a:ext>
            </a:extLst>
          </p:cNvPr>
          <p:cNvSpPr>
            <a:spLocks noGrp="1"/>
          </p:cNvSpPr>
          <p:nvPr>
            <p:ph type="sldNum" sz="quarter" idx="5"/>
          </p:nvPr>
        </p:nvSpPr>
        <p:spPr/>
        <p:txBody>
          <a:bodyPr/>
          <a:lstStyle/>
          <a:p>
            <a:fld id="{2647237F-BC3F-A949-AA8B-79AE40F515A5}" type="slidenum">
              <a:rPr lang="en-US" smtClean="0"/>
              <a:t>11</a:t>
            </a:fld>
            <a:endParaRPr lang="en-US"/>
          </a:p>
        </p:txBody>
      </p:sp>
    </p:spTree>
    <p:extLst>
      <p:ext uri="{BB962C8B-B14F-4D97-AF65-F5344CB8AC3E}">
        <p14:creationId xmlns:p14="http://schemas.microsoft.com/office/powerpoint/2010/main" val="2840271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F549E6-F255-B1B4-C501-CA32141D0D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F44408-AAAE-7B6B-CA2F-F5BBB83964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D79E8C-5B32-956F-B58B-0979D5F6C62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F452D84-5D0F-8398-8163-28048B9E0BF9}"/>
              </a:ext>
            </a:extLst>
          </p:cNvPr>
          <p:cNvSpPr>
            <a:spLocks noGrp="1"/>
          </p:cNvSpPr>
          <p:nvPr>
            <p:ph type="sldNum" sz="quarter" idx="5"/>
          </p:nvPr>
        </p:nvSpPr>
        <p:spPr/>
        <p:txBody>
          <a:bodyPr/>
          <a:lstStyle/>
          <a:p>
            <a:fld id="{2647237F-BC3F-A949-AA8B-79AE40F515A5}" type="slidenum">
              <a:rPr lang="en-US" smtClean="0"/>
              <a:t>17</a:t>
            </a:fld>
            <a:endParaRPr lang="en-US"/>
          </a:p>
        </p:txBody>
      </p:sp>
    </p:spTree>
    <p:extLst>
      <p:ext uri="{BB962C8B-B14F-4D97-AF65-F5344CB8AC3E}">
        <p14:creationId xmlns:p14="http://schemas.microsoft.com/office/powerpoint/2010/main" val="3589441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4F673A-0DF0-EAFB-0BF3-4DDD1D99E3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67CB2A-F989-F093-3F1A-2F4FBDFF42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E1DB64-CB8C-E660-2086-53D33ACF6E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latin typeface="Azo Sans" panose="020B0603030303020204" pitchFamily="34" charset="77"/>
              </a:rPr>
              <a:t>Editing note for these images are the same as the rounded square and circle frames: if using this template, right click the image and select “Change Picture.” Once new image is placed, if changes to filling the space or focus are needed, select ”Picture Format” from the top tool bar, then “Crop” then “Fit” from the drop-down. Make size adjustments while holding the Shift key to maintain proportions.</a:t>
            </a:r>
            <a:endParaRPr lang="en-US" sz="1200"/>
          </a:p>
        </p:txBody>
      </p:sp>
      <p:sp>
        <p:nvSpPr>
          <p:cNvPr id="4" name="Slide Number Placeholder 3">
            <a:extLst>
              <a:ext uri="{FF2B5EF4-FFF2-40B4-BE49-F238E27FC236}">
                <a16:creationId xmlns:a16="http://schemas.microsoft.com/office/drawing/2014/main" id="{9A0C3542-9E22-B0E8-9F75-23487E11496C}"/>
              </a:ext>
            </a:extLst>
          </p:cNvPr>
          <p:cNvSpPr>
            <a:spLocks noGrp="1"/>
          </p:cNvSpPr>
          <p:nvPr>
            <p:ph type="sldNum" sz="quarter" idx="5"/>
          </p:nvPr>
        </p:nvSpPr>
        <p:spPr/>
        <p:txBody>
          <a:bodyPr/>
          <a:lstStyle/>
          <a:p>
            <a:fld id="{2647237F-BC3F-A949-AA8B-79AE40F515A5}" type="slidenum">
              <a:rPr lang="en-US" smtClean="0"/>
              <a:t>18</a:t>
            </a:fld>
            <a:endParaRPr lang="en-US"/>
          </a:p>
        </p:txBody>
      </p:sp>
    </p:spTree>
    <p:extLst>
      <p:ext uri="{BB962C8B-B14F-4D97-AF65-F5344CB8AC3E}">
        <p14:creationId xmlns:p14="http://schemas.microsoft.com/office/powerpoint/2010/main" val="26262555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4F673A-0DF0-EAFB-0BF3-4DDD1D99E3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67CB2A-F989-F093-3F1A-2F4FBDFF42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E1DB64-CB8C-E660-2086-53D33ACF6E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latin typeface="Azo Sans" panose="020B0603030303020204" pitchFamily="34" charset="77"/>
              </a:rPr>
              <a:t>Editing note for these images are the same as the rounded square and circle frames: if using this template, right click the image and select “Change Picture.” Once new image is placed, if changes to filling the space or focus are needed, select ”Picture Format” from the top tool bar, then “Crop” then “Fit” from the drop-down. Make size adjustments while holding the Shift key to maintain proportions.</a:t>
            </a:r>
            <a:endParaRPr lang="en-US" sz="1200"/>
          </a:p>
        </p:txBody>
      </p:sp>
      <p:sp>
        <p:nvSpPr>
          <p:cNvPr id="4" name="Slide Number Placeholder 3">
            <a:extLst>
              <a:ext uri="{FF2B5EF4-FFF2-40B4-BE49-F238E27FC236}">
                <a16:creationId xmlns:a16="http://schemas.microsoft.com/office/drawing/2014/main" id="{9A0C3542-9E22-B0E8-9F75-23487E11496C}"/>
              </a:ext>
            </a:extLst>
          </p:cNvPr>
          <p:cNvSpPr>
            <a:spLocks noGrp="1"/>
          </p:cNvSpPr>
          <p:nvPr>
            <p:ph type="sldNum" sz="quarter" idx="5"/>
          </p:nvPr>
        </p:nvSpPr>
        <p:spPr/>
        <p:txBody>
          <a:bodyPr/>
          <a:lstStyle/>
          <a:p>
            <a:fld id="{2647237F-BC3F-A949-AA8B-79AE40F515A5}" type="slidenum">
              <a:rPr lang="en-US" smtClean="0"/>
              <a:t>19</a:t>
            </a:fld>
            <a:endParaRPr lang="en-US"/>
          </a:p>
        </p:txBody>
      </p:sp>
    </p:spTree>
    <p:extLst>
      <p:ext uri="{BB962C8B-B14F-4D97-AF65-F5344CB8AC3E}">
        <p14:creationId xmlns:p14="http://schemas.microsoft.com/office/powerpoint/2010/main" val="26262555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423D08-1D40-A57B-7E96-9677A588A3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257673-08CA-EBED-39B7-672FDE0B77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D6C033-326C-88ED-EFB9-A64478334D2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3AF6545-7E48-BA41-7E63-E71CD8B80BE8}"/>
              </a:ext>
            </a:extLst>
          </p:cNvPr>
          <p:cNvSpPr>
            <a:spLocks noGrp="1"/>
          </p:cNvSpPr>
          <p:nvPr>
            <p:ph type="sldNum" sz="quarter" idx="5"/>
          </p:nvPr>
        </p:nvSpPr>
        <p:spPr/>
        <p:txBody>
          <a:bodyPr/>
          <a:lstStyle/>
          <a:p>
            <a:fld id="{2647237F-BC3F-A949-AA8B-79AE40F515A5}" type="slidenum">
              <a:rPr lang="en-US" smtClean="0"/>
              <a:t>20</a:t>
            </a:fld>
            <a:endParaRPr lang="en-US"/>
          </a:p>
        </p:txBody>
      </p:sp>
    </p:spTree>
    <p:extLst>
      <p:ext uri="{BB962C8B-B14F-4D97-AF65-F5344CB8AC3E}">
        <p14:creationId xmlns:p14="http://schemas.microsoft.com/office/powerpoint/2010/main" val="8244149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943EE-4B40-E396-7578-EAAE8CACF4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0B9899B-76EA-DC47-8986-FC74C52C040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10C8DCD-E6F8-841D-18CC-7E0B0125A72E}"/>
              </a:ext>
            </a:extLst>
          </p:cNvPr>
          <p:cNvSpPr>
            <a:spLocks noGrp="1"/>
          </p:cNvSpPr>
          <p:nvPr>
            <p:ph type="dt" sz="half" idx="10"/>
          </p:nvPr>
        </p:nvSpPr>
        <p:spPr/>
        <p:txBody>
          <a:bodyPr/>
          <a:lstStyle/>
          <a:p>
            <a:fld id="{BA5EF908-E70C-BA40-923A-BFA1A81A4336}" type="datetimeFigureOut">
              <a:rPr lang="en-US" smtClean="0"/>
              <a:t>2/18/2026</a:t>
            </a:fld>
            <a:endParaRPr lang="en-US"/>
          </a:p>
        </p:txBody>
      </p:sp>
      <p:sp>
        <p:nvSpPr>
          <p:cNvPr id="5" name="Footer Placeholder 4">
            <a:extLst>
              <a:ext uri="{FF2B5EF4-FFF2-40B4-BE49-F238E27FC236}">
                <a16:creationId xmlns:a16="http://schemas.microsoft.com/office/drawing/2014/main" id="{7D347172-5098-0F7D-130C-3299E81166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762D4D-84FF-BDD1-D0F8-B1BE4E26F801}"/>
              </a:ext>
            </a:extLst>
          </p:cNvPr>
          <p:cNvSpPr>
            <a:spLocks noGrp="1"/>
          </p:cNvSpPr>
          <p:nvPr>
            <p:ph type="sldNum" sz="quarter" idx="12"/>
          </p:nvPr>
        </p:nvSpPr>
        <p:spPr/>
        <p:txBody>
          <a:bodyPr/>
          <a:lstStyle/>
          <a:p>
            <a:fld id="{1E4923F8-63B0-8E4B-A2D8-3DEBD600CFE3}" type="slidenum">
              <a:rPr lang="en-US" smtClean="0"/>
              <a:t>‹#›</a:t>
            </a:fld>
            <a:endParaRPr lang="en-US"/>
          </a:p>
        </p:txBody>
      </p:sp>
    </p:spTree>
    <p:extLst>
      <p:ext uri="{BB962C8B-B14F-4D97-AF65-F5344CB8AC3E}">
        <p14:creationId xmlns:p14="http://schemas.microsoft.com/office/powerpoint/2010/main" val="2504262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9E7EC-3B40-EED4-77E0-EAE7C60531E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FA00343-2C83-6CC7-7C8C-3770FB234C2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80969E-F179-58EA-9D55-4D19712C5CDF}"/>
              </a:ext>
            </a:extLst>
          </p:cNvPr>
          <p:cNvSpPr>
            <a:spLocks noGrp="1"/>
          </p:cNvSpPr>
          <p:nvPr>
            <p:ph type="dt" sz="half" idx="10"/>
          </p:nvPr>
        </p:nvSpPr>
        <p:spPr/>
        <p:txBody>
          <a:bodyPr/>
          <a:lstStyle/>
          <a:p>
            <a:fld id="{BA5EF908-E70C-BA40-923A-BFA1A81A4336}" type="datetimeFigureOut">
              <a:rPr lang="en-US" smtClean="0"/>
              <a:t>2/18/2026</a:t>
            </a:fld>
            <a:endParaRPr lang="en-US"/>
          </a:p>
        </p:txBody>
      </p:sp>
      <p:sp>
        <p:nvSpPr>
          <p:cNvPr id="5" name="Footer Placeholder 4">
            <a:extLst>
              <a:ext uri="{FF2B5EF4-FFF2-40B4-BE49-F238E27FC236}">
                <a16:creationId xmlns:a16="http://schemas.microsoft.com/office/drawing/2014/main" id="{172A1199-5644-DD34-D3E1-9BD5A7436B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7F1946-5102-E572-258B-E20E23C6C3D2}"/>
              </a:ext>
            </a:extLst>
          </p:cNvPr>
          <p:cNvSpPr>
            <a:spLocks noGrp="1"/>
          </p:cNvSpPr>
          <p:nvPr>
            <p:ph type="sldNum" sz="quarter" idx="12"/>
          </p:nvPr>
        </p:nvSpPr>
        <p:spPr/>
        <p:txBody>
          <a:bodyPr/>
          <a:lstStyle/>
          <a:p>
            <a:fld id="{1E4923F8-63B0-8E4B-A2D8-3DEBD600CFE3}" type="slidenum">
              <a:rPr lang="en-US" smtClean="0"/>
              <a:t>‹#›</a:t>
            </a:fld>
            <a:endParaRPr lang="en-US"/>
          </a:p>
        </p:txBody>
      </p:sp>
    </p:spTree>
    <p:extLst>
      <p:ext uri="{BB962C8B-B14F-4D97-AF65-F5344CB8AC3E}">
        <p14:creationId xmlns:p14="http://schemas.microsoft.com/office/powerpoint/2010/main" val="3598701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CFCDBB-6E78-71F5-D79D-A926E92F4BF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D71B4FC-04CA-80AD-465B-88EB9304C2F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EA0878-908E-0546-EBE0-5DFF7671141F}"/>
              </a:ext>
            </a:extLst>
          </p:cNvPr>
          <p:cNvSpPr>
            <a:spLocks noGrp="1"/>
          </p:cNvSpPr>
          <p:nvPr>
            <p:ph type="dt" sz="half" idx="10"/>
          </p:nvPr>
        </p:nvSpPr>
        <p:spPr/>
        <p:txBody>
          <a:bodyPr/>
          <a:lstStyle/>
          <a:p>
            <a:fld id="{BA5EF908-E70C-BA40-923A-BFA1A81A4336}" type="datetimeFigureOut">
              <a:rPr lang="en-US" smtClean="0"/>
              <a:t>2/18/2026</a:t>
            </a:fld>
            <a:endParaRPr lang="en-US"/>
          </a:p>
        </p:txBody>
      </p:sp>
      <p:sp>
        <p:nvSpPr>
          <p:cNvPr id="5" name="Footer Placeholder 4">
            <a:extLst>
              <a:ext uri="{FF2B5EF4-FFF2-40B4-BE49-F238E27FC236}">
                <a16:creationId xmlns:a16="http://schemas.microsoft.com/office/drawing/2014/main" id="{454E26C5-CC73-6341-EA7B-A782E2B2B2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EFFDFD-A5B1-69AF-088E-1FA48BFCC29B}"/>
              </a:ext>
            </a:extLst>
          </p:cNvPr>
          <p:cNvSpPr>
            <a:spLocks noGrp="1"/>
          </p:cNvSpPr>
          <p:nvPr>
            <p:ph type="sldNum" sz="quarter" idx="12"/>
          </p:nvPr>
        </p:nvSpPr>
        <p:spPr/>
        <p:txBody>
          <a:bodyPr/>
          <a:lstStyle/>
          <a:p>
            <a:fld id="{1E4923F8-63B0-8E4B-A2D8-3DEBD600CFE3}" type="slidenum">
              <a:rPr lang="en-US" smtClean="0"/>
              <a:t>‹#›</a:t>
            </a:fld>
            <a:endParaRPr lang="en-US"/>
          </a:p>
        </p:txBody>
      </p:sp>
    </p:spTree>
    <p:extLst>
      <p:ext uri="{BB962C8B-B14F-4D97-AF65-F5344CB8AC3E}">
        <p14:creationId xmlns:p14="http://schemas.microsoft.com/office/powerpoint/2010/main" val="42619893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4164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74BFE-7545-B781-6ECC-8AAD7315EE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9369B10-527E-0AB0-8910-8FF66FF908E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1B2121-7DD6-3269-FE22-FBD09AF902CF}"/>
              </a:ext>
            </a:extLst>
          </p:cNvPr>
          <p:cNvSpPr>
            <a:spLocks noGrp="1"/>
          </p:cNvSpPr>
          <p:nvPr>
            <p:ph type="dt" sz="half" idx="10"/>
          </p:nvPr>
        </p:nvSpPr>
        <p:spPr/>
        <p:txBody>
          <a:bodyPr/>
          <a:lstStyle/>
          <a:p>
            <a:fld id="{BA5EF908-E70C-BA40-923A-BFA1A81A4336}" type="datetimeFigureOut">
              <a:rPr lang="en-US" smtClean="0"/>
              <a:t>2/18/2026</a:t>
            </a:fld>
            <a:endParaRPr lang="en-US"/>
          </a:p>
        </p:txBody>
      </p:sp>
      <p:sp>
        <p:nvSpPr>
          <p:cNvPr id="5" name="Footer Placeholder 4">
            <a:extLst>
              <a:ext uri="{FF2B5EF4-FFF2-40B4-BE49-F238E27FC236}">
                <a16:creationId xmlns:a16="http://schemas.microsoft.com/office/drawing/2014/main" id="{0CACC784-49F4-99F1-357D-13D142943D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C3358A-645B-B8C5-15F7-63717692845E}"/>
              </a:ext>
            </a:extLst>
          </p:cNvPr>
          <p:cNvSpPr>
            <a:spLocks noGrp="1"/>
          </p:cNvSpPr>
          <p:nvPr>
            <p:ph type="sldNum" sz="quarter" idx="12"/>
          </p:nvPr>
        </p:nvSpPr>
        <p:spPr/>
        <p:txBody>
          <a:bodyPr/>
          <a:lstStyle/>
          <a:p>
            <a:fld id="{1E4923F8-63B0-8E4B-A2D8-3DEBD600CFE3}" type="slidenum">
              <a:rPr lang="en-US" smtClean="0"/>
              <a:t>‹#›</a:t>
            </a:fld>
            <a:endParaRPr lang="en-US"/>
          </a:p>
        </p:txBody>
      </p:sp>
    </p:spTree>
    <p:extLst>
      <p:ext uri="{BB962C8B-B14F-4D97-AF65-F5344CB8AC3E}">
        <p14:creationId xmlns:p14="http://schemas.microsoft.com/office/powerpoint/2010/main" val="34205257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EF8C0-4334-A55D-C072-9415F7FEB66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6E05A63-2250-1ED0-37FA-0BB7AB5E69B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CF0A897-8C52-6A46-2106-6656F5A5D80E}"/>
              </a:ext>
            </a:extLst>
          </p:cNvPr>
          <p:cNvSpPr>
            <a:spLocks noGrp="1"/>
          </p:cNvSpPr>
          <p:nvPr>
            <p:ph type="dt" sz="half" idx="10"/>
          </p:nvPr>
        </p:nvSpPr>
        <p:spPr/>
        <p:txBody>
          <a:bodyPr/>
          <a:lstStyle/>
          <a:p>
            <a:fld id="{BA5EF908-E70C-BA40-923A-BFA1A81A4336}" type="datetimeFigureOut">
              <a:rPr lang="en-US" smtClean="0"/>
              <a:t>2/18/2026</a:t>
            </a:fld>
            <a:endParaRPr lang="en-US"/>
          </a:p>
        </p:txBody>
      </p:sp>
      <p:sp>
        <p:nvSpPr>
          <p:cNvPr id="5" name="Footer Placeholder 4">
            <a:extLst>
              <a:ext uri="{FF2B5EF4-FFF2-40B4-BE49-F238E27FC236}">
                <a16:creationId xmlns:a16="http://schemas.microsoft.com/office/drawing/2014/main" id="{A2BBA211-4F00-08EE-1B8A-2560C1F789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E38205-54C3-0B19-23F5-63D2D5B098F7}"/>
              </a:ext>
            </a:extLst>
          </p:cNvPr>
          <p:cNvSpPr>
            <a:spLocks noGrp="1"/>
          </p:cNvSpPr>
          <p:nvPr>
            <p:ph type="sldNum" sz="quarter" idx="12"/>
          </p:nvPr>
        </p:nvSpPr>
        <p:spPr/>
        <p:txBody>
          <a:bodyPr/>
          <a:lstStyle/>
          <a:p>
            <a:fld id="{1E4923F8-63B0-8E4B-A2D8-3DEBD600CFE3}" type="slidenum">
              <a:rPr lang="en-US" smtClean="0"/>
              <a:t>‹#›</a:t>
            </a:fld>
            <a:endParaRPr lang="en-US"/>
          </a:p>
        </p:txBody>
      </p:sp>
    </p:spTree>
    <p:extLst>
      <p:ext uri="{BB962C8B-B14F-4D97-AF65-F5344CB8AC3E}">
        <p14:creationId xmlns:p14="http://schemas.microsoft.com/office/powerpoint/2010/main" val="3610582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DA464-61F3-A1CE-5778-4C05D0B4C50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A74217-9E83-20C9-0ED7-E3518118A10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5A4635-1CDD-07DF-2128-F784F7F6794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25BAE39-BCDF-8B6E-AC74-BDDCA1B5D02B}"/>
              </a:ext>
            </a:extLst>
          </p:cNvPr>
          <p:cNvSpPr>
            <a:spLocks noGrp="1"/>
          </p:cNvSpPr>
          <p:nvPr>
            <p:ph type="dt" sz="half" idx="10"/>
          </p:nvPr>
        </p:nvSpPr>
        <p:spPr/>
        <p:txBody>
          <a:bodyPr/>
          <a:lstStyle/>
          <a:p>
            <a:fld id="{BA5EF908-E70C-BA40-923A-BFA1A81A4336}" type="datetimeFigureOut">
              <a:rPr lang="en-US" smtClean="0"/>
              <a:t>2/18/2026</a:t>
            </a:fld>
            <a:endParaRPr lang="en-US"/>
          </a:p>
        </p:txBody>
      </p:sp>
      <p:sp>
        <p:nvSpPr>
          <p:cNvPr id="6" name="Footer Placeholder 5">
            <a:extLst>
              <a:ext uri="{FF2B5EF4-FFF2-40B4-BE49-F238E27FC236}">
                <a16:creationId xmlns:a16="http://schemas.microsoft.com/office/drawing/2014/main" id="{7C7079A9-C89F-B6DD-622D-308842D557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F66A1AD-8A56-A587-5D46-34EA0713F021}"/>
              </a:ext>
            </a:extLst>
          </p:cNvPr>
          <p:cNvSpPr>
            <a:spLocks noGrp="1"/>
          </p:cNvSpPr>
          <p:nvPr>
            <p:ph type="sldNum" sz="quarter" idx="12"/>
          </p:nvPr>
        </p:nvSpPr>
        <p:spPr/>
        <p:txBody>
          <a:bodyPr/>
          <a:lstStyle/>
          <a:p>
            <a:fld id="{1E4923F8-63B0-8E4B-A2D8-3DEBD600CFE3}" type="slidenum">
              <a:rPr lang="en-US" smtClean="0"/>
              <a:t>‹#›</a:t>
            </a:fld>
            <a:endParaRPr lang="en-US"/>
          </a:p>
        </p:txBody>
      </p:sp>
    </p:spTree>
    <p:extLst>
      <p:ext uri="{BB962C8B-B14F-4D97-AF65-F5344CB8AC3E}">
        <p14:creationId xmlns:p14="http://schemas.microsoft.com/office/powerpoint/2010/main" val="2650505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D23D6-6128-9532-6232-4A6E19AEE3D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1E27A3D-A742-2EBA-41B9-EE388A42924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93A20C1-90A2-AF75-4395-3D355F0CF52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9FA9FAB-A7E3-08BF-21BC-83BF9B3DE5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D7C14AC-4F66-4589-166C-C498AEAA993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01C3BBF-35FF-84DD-44FD-351AC3F06014}"/>
              </a:ext>
            </a:extLst>
          </p:cNvPr>
          <p:cNvSpPr>
            <a:spLocks noGrp="1"/>
          </p:cNvSpPr>
          <p:nvPr>
            <p:ph type="dt" sz="half" idx="10"/>
          </p:nvPr>
        </p:nvSpPr>
        <p:spPr/>
        <p:txBody>
          <a:bodyPr/>
          <a:lstStyle/>
          <a:p>
            <a:fld id="{BA5EF908-E70C-BA40-923A-BFA1A81A4336}" type="datetimeFigureOut">
              <a:rPr lang="en-US" smtClean="0"/>
              <a:t>2/18/2026</a:t>
            </a:fld>
            <a:endParaRPr lang="en-US"/>
          </a:p>
        </p:txBody>
      </p:sp>
      <p:sp>
        <p:nvSpPr>
          <p:cNvPr id="8" name="Footer Placeholder 7">
            <a:extLst>
              <a:ext uri="{FF2B5EF4-FFF2-40B4-BE49-F238E27FC236}">
                <a16:creationId xmlns:a16="http://schemas.microsoft.com/office/drawing/2014/main" id="{F8812979-59B4-43B9-C8DF-80F4F5A00EA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7571707-EDFB-2109-5465-0CD51B7352FB}"/>
              </a:ext>
            </a:extLst>
          </p:cNvPr>
          <p:cNvSpPr>
            <a:spLocks noGrp="1"/>
          </p:cNvSpPr>
          <p:nvPr>
            <p:ph type="sldNum" sz="quarter" idx="12"/>
          </p:nvPr>
        </p:nvSpPr>
        <p:spPr/>
        <p:txBody>
          <a:bodyPr/>
          <a:lstStyle/>
          <a:p>
            <a:fld id="{1E4923F8-63B0-8E4B-A2D8-3DEBD600CFE3}" type="slidenum">
              <a:rPr lang="en-US" smtClean="0"/>
              <a:t>‹#›</a:t>
            </a:fld>
            <a:endParaRPr lang="en-US"/>
          </a:p>
        </p:txBody>
      </p:sp>
    </p:spTree>
    <p:extLst>
      <p:ext uri="{BB962C8B-B14F-4D97-AF65-F5344CB8AC3E}">
        <p14:creationId xmlns:p14="http://schemas.microsoft.com/office/powerpoint/2010/main" val="4507810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922A4-48A5-FE4A-5134-702D38C2C1A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6F4E8BD-D9D3-CFE9-1525-3FE9216A12D6}"/>
              </a:ext>
            </a:extLst>
          </p:cNvPr>
          <p:cNvSpPr>
            <a:spLocks noGrp="1"/>
          </p:cNvSpPr>
          <p:nvPr>
            <p:ph type="dt" sz="half" idx="10"/>
          </p:nvPr>
        </p:nvSpPr>
        <p:spPr/>
        <p:txBody>
          <a:bodyPr/>
          <a:lstStyle/>
          <a:p>
            <a:fld id="{BA5EF908-E70C-BA40-923A-BFA1A81A4336}" type="datetimeFigureOut">
              <a:rPr lang="en-US" smtClean="0"/>
              <a:t>2/18/2026</a:t>
            </a:fld>
            <a:endParaRPr lang="en-US"/>
          </a:p>
        </p:txBody>
      </p:sp>
      <p:sp>
        <p:nvSpPr>
          <p:cNvPr id="4" name="Footer Placeholder 3">
            <a:extLst>
              <a:ext uri="{FF2B5EF4-FFF2-40B4-BE49-F238E27FC236}">
                <a16:creationId xmlns:a16="http://schemas.microsoft.com/office/drawing/2014/main" id="{6ABB909E-47AE-FA19-2A7D-207D2DFBB97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B491B3D-2E98-79A9-52A8-3DBDD11B6C80}"/>
              </a:ext>
            </a:extLst>
          </p:cNvPr>
          <p:cNvSpPr>
            <a:spLocks noGrp="1"/>
          </p:cNvSpPr>
          <p:nvPr>
            <p:ph type="sldNum" sz="quarter" idx="12"/>
          </p:nvPr>
        </p:nvSpPr>
        <p:spPr/>
        <p:txBody>
          <a:bodyPr/>
          <a:lstStyle/>
          <a:p>
            <a:fld id="{1E4923F8-63B0-8E4B-A2D8-3DEBD600CFE3}" type="slidenum">
              <a:rPr lang="en-US" smtClean="0"/>
              <a:t>‹#›</a:t>
            </a:fld>
            <a:endParaRPr lang="en-US"/>
          </a:p>
        </p:txBody>
      </p:sp>
    </p:spTree>
    <p:extLst>
      <p:ext uri="{BB962C8B-B14F-4D97-AF65-F5344CB8AC3E}">
        <p14:creationId xmlns:p14="http://schemas.microsoft.com/office/powerpoint/2010/main" val="871709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4F2515-5042-F369-EAC8-10FD268D0FDF}"/>
              </a:ext>
            </a:extLst>
          </p:cNvPr>
          <p:cNvSpPr>
            <a:spLocks noGrp="1"/>
          </p:cNvSpPr>
          <p:nvPr>
            <p:ph type="dt" sz="half" idx="10"/>
          </p:nvPr>
        </p:nvSpPr>
        <p:spPr/>
        <p:txBody>
          <a:bodyPr/>
          <a:lstStyle/>
          <a:p>
            <a:fld id="{BA5EF908-E70C-BA40-923A-BFA1A81A4336}" type="datetimeFigureOut">
              <a:rPr lang="en-US" smtClean="0"/>
              <a:t>2/18/2026</a:t>
            </a:fld>
            <a:endParaRPr lang="en-US"/>
          </a:p>
        </p:txBody>
      </p:sp>
      <p:sp>
        <p:nvSpPr>
          <p:cNvPr id="3" name="Footer Placeholder 2">
            <a:extLst>
              <a:ext uri="{FF2B5EF4-FFF2-40B4-BE49-F238E27FC236}">
                <a16:creationId xmlns:a16="http://schemas.microsoft.com/office/drawing/2014/main" id="{7839F7FA-598B-1FAA-A49E-963D091EB1A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0D1CF2B-949E-2D7B-AE31-DE047C9A52FB}"/>
              </a:ext>
            </a:extLst>
          </p:cNvPr>
          <p:cNvSpPr>
            <a:spLocks noGrp="1"/>
          </p:cNvSpPr>
          <p:nvPr>
            <p:ph type="sldNum" sz="quarter" idx="12"/>
          </p:nvPr>
        </p:nvSpPr>
        <p:spPr/>
        <p:txBody>
          <a:bodyPr/>
          <a:lstStyle/>
          <a:p>
            <a:fld id="{1E4923F8-63B0-8E4B-A2D8-3DEBD600CFE3}" type="slidenum">
              <a:rPr lang="en-US" smtClean="0"/>
              <a:t>‹#›</a:t>
            </a:fld>
            <a:endParaRPr lang="en-US"/>
          </a:p>
        </p:txBody>
      </p:sp>
    </p:spTree>
    <p:extLst>
      <p:ext uri="{BB962C8B-B14F-4D97-AF65-F5344CB8AC3E}">
        <p14:creationId xmlns:p14="http://schemas.microsoft.com/office/powerpoint/2010/main" val="6915427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B153F-6A15-7E8C-0EB4-884C204617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3DA5B8C-CDE4-0820-A1AE-802F623FC4C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AD42043-CAAA-AF26-F6E1-AAE7BDBA67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FBFAFC2-9EA0-07AC-F754-883A838480D3}"/>
              </a:ext>
            </a:extLst>
          </p:cNvPr>
          <p:cNvSpPr>
            <a:spLocks noGrp="1"/>
          </p:cNvSpPr>
          <p:nvPr>
            <p:ph type="dt" sz="half" idx="10"/>
          </p:nvPr>
        </p:nvSpPr>
        <p:spPr/>
        <p:txBody>
          <a:bodyPr/>
          <a:lstStyle/>
          <a:p>
            <a:fld id="{BA5EF908-E70C-BA40-923A-BFA1A81A4336}" type="datetimeFigureOut">
              <a:rPr lang="en-US" smtClean="0"/>
              <a:t>2/18/2026</a:t>
            </a:fld>
            <a:endParaRPr lang="en-US"/>
          </a:p>
        </p:txBody>
      </p:sp>
      <p:sp>
        <p:nvSpPr>
          <p:cNvPr id="6" name="Footer Placeholder 5">
            <a:extLst>
              <a:ext uri="{FF2B5EF4-FFF2-40B4-BE49-F238E27FC236}">
                <a16:creationId xmlns:a16="http://schemas.microsoft.com/office/drawing/2014/main" id="{7E5A6267-EAB8-DC81-AF2F-38B29AF963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1D0B78-2B9F-EDB2-50B9-48E4E0A85035}"/>
              </a:ext>
            </a:extLst>
          </p:cNvPr>
          <p:cNvSpPr>
            <a:spLocks noGrp="1"/>
          </p:cNvSpPr>
          <p:nvPr>
            <p:ph type="sldNum" sz="quarter" idx="12"/>
          </p:nvPr>
        </p:nvSpPr>
        <p:spPr/>
        <p:txBody>
          <a:bodyPr/>
          <a:lstStyle/>
          <a:p>
            <a:fld id="{1E4923F8-63B0-8E4B-A2D8-3DEBD600CFE3}" type="slidenum">
              <a:rPr lang="en-US" smtClean="0"/>
              <a:t>‹#›</a:t>
            </a:fld>
            <a:endParaRPr lang="en-US"/>
          </a:p>
        </p:txBody>
      </p:sp>
    </p:spTree>
    <p:extLst>
      <p:ext uri="{BB962C8B-B14F-4D97-AF65-F5344CB8AC3E}">
        <p14:creationId xmlns:p14="http://schemas.microsoft.com/office/powerpoint/2010/main" val="4236860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AFA57-CAF1-6710-2392-E5AA5F3492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F508E64-0EF1-1A44-6608-FFDBD63EBE5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30B6AA1-396B-4983-AEFE-2A172DF880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3E2665F-1638-868B-8064-C545BABD60CA}"/>
              </a:ext>
            </a:extLst>
          </p:cNvPr>
          <p:cNvSpPr>
            <a:spLocks noGrp="1"/>
          </p:cNvSpPr>
          <p:nvPr>
            <p:ph type="dt" sz="half" idx="10"/>
          </p:nvPr>
        </p:nvSpPr>
        <p:spPr/>
        <p:txBody>
          <a:bodyPr/>
          <a:lstStyle/>
          <a:p>
            <a:fld id="{BA5EF908-E70C-BA40-923A-BFA1A81A4336}" type="datetimeFigureOut">
              <a:rPr lang="en-US" smtClean="0"/>
              <a:t>2/18/2026</a:t>
            </a:fld>
            <a:endParaRPr lang="en-US"/>
          </a:p>
        </p:txBody>
      </p:sp>
      <p:sp>
        <p:nvSpPr>
          <p:cNvPr id="6" name="Footer Placeholder 5">
            <a:extLst>
              <a:ext uri="{FF2B5EF4-FFF2-40B4-BE49-F238E27FC236}">
                <a16:creationId xmlns:a16="http://schemas.microsoft.com/office/drawing/2014/main" id="{343B9DFF-8DF2-57B5-CE14-F24775C4D8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8FC961-A414-C04C-EBC0-47F26B0383B5}"/>
              </a:ext>
            </a:extLst>
          </p:cNvPr>
          <p:cNvSpPr>
            <a:spLocks noGrp="1"/>
          </p:cNvSpPr>
          <p:nvPr>
            <p:ph type="sldNum" sz="quarter" idx="12"/>
          </p:nvPr>
        </p:nvSpPr>
        <p:spPr/>
        <p:txBody>
          <a:bodyPr/>
          <a:lstStyle/>
          <a:p>
            <a:fld id="{1E4923F8-63B0-8E4B-A2D8-3DEBD600CFE3}" type="slidenum">
              <a:rPr lang="en-US" smtClean="0"/>
              <a:t>‹#›</a:t>
            </a:fld>
            <a:endParaRPr lang="en-US"/>
          </a:p>
        </p:txBody>
      </p:sp>
    </p:spTree>
    <p:extLst>
      <p:ext uri="{BB962C8B-B14F-4D97-AF65-F5344CB8AC3E}">
        <p14:creationId xmlns:p14="http://schemas.microsoft.com/office/powerpoint/2010/main" val="33860045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B64AE2A-69CB-4701-643E-924CA345AD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5E7B986-15F8-082A-A52D-9F4F6B046C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F6E670-2E6D-3EB6-1338-35EB470807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A5EF908-E70C-BA40-923A-BFA1A81A4336}" type="datetimeFigureOut">
              <a:rPr lang="en-US" smtClean="0"/>
              <a:t>2/18/2026</a:t>
            </a:fld>
            <a:endParaRPr lang="en-US"/>
          </a:p>
        </p:txBody>
      </p:sp>
      <p:sp>
        <p:nvSpPr>
          <p:cNvPr id="5" name="Footer Placeholder 4">
            <a:extLst>
              <a:ext uri="{FF2B5EF4-FFF2-40B4-BE49-F238E27FC236}">
                <a16:creationId xmlns:a16="http://schemas.microsoft.com/office/drawing/2014/main" id="{ACD39BA4-3EAA-8B81-611B-0EAEC643C9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FFED438-C804-858F-E919-74AB30DE4D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E4923F8-63B0-8E4B-A2D8-3DEBD600CFE3}" type="slidenum">
              <a:rPr lang="en-US" smtClean="0"/>
              <a:t>‹#›</a:t>
            </a:fld>
            <a:endParaRPr lang="en-US"/>
          </a:p>
        </p:txBody>
      </p:sp>
    </p:spTree>
    <p:extLst>
      <p:ext uri="{BB962C8B-B14F-4D97-AF65-F5344CB8AC3E}">
        <p14:creationId xmlns:p14="http://schemas.microsoft.com/office/powerpoint/2010/main" val="21125729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microsoft.com/office/2018/10/relationships/comments" Target="../comments/modernComment_18A_371137F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microsoft.com/office/2018/10/relationships/comments" Target="../comments/modernComment_182_C46BAE49.xml"/><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microsoft.com/office/2018/10/relationships/comments" Target="../comments/modernComment_18B_698C18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microsoft.com/office/2018/10/relationships/comments" Target="../comments/modernComment_18C_912229B.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microsoft.com/office/2018/10/relationships/comments" Target="../comments/modernComment_18D_2DB946FD.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microsoft.com/office/2018/10/relationships/comments" Target="../comments/modernComment_17F_F279FEFD.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16.emf"/><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microsoft.com/office/2018/10/relationships/comments" Target="../comments/modernComment_167_3C8BEB99.xml"/><Relationship Id="rId1" Type="http://schemas.openxmlformats.org/officeDocument/2006/relationships/slideLayout" Target="../slideLayouts/slideLayout12.xml"/><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microsoft.com/office/2018/10/relationships/comments" Target="../comments/modernComment_190_6405EECC.xml"/><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microsoft.com/office/2018/10/relationships/comments" Target="../comments/modernComment_184_637F3BD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microsoft.com/office/2018/10/relationships/comments" Target="../comments/modernComment_171_76BD8F69.xml"/><Relationship Id="rId1" Type="http://schemas.openxmlformats.org/officeDocument/2006/relationships/slideLayout" Target="../slideLayouts/slideLayout12.xml"/><Relationship Id="rId5" Type="http://schemas.openxmlformats.org/officeDocument/2006/relationships/hyperlink" Target="https://en.m.wikipedia.org/wiki/Animism" TargetMode="Externa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microsoft.com/office/2018/10/relationships/comments" Target="../comments/modernComment_186_14708D9F.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956B93-D263-7D00-683F-0B872263C181}"/>
            </a:ext>
          </a:extLst>
        </p:cNvPr>
        <p:cNvGrpSpPr/>
        <p:nvPr/>
      </p:nvGrpSpPr>
      <p:grpSpPr>
        <a:xfrm>
          <a:off x="0" y="0"/>
          <a:ext cx="0" cy="0"/>
          <a:chOff x="0" y="0"/>
          <a:chExt cx="0" cy="0"/>
        </a:xfrm>
      </p:grpSpPr>
      <p:pic>
        <p:nvPicPr>
          <p:cNvPr id="7" name="Picture 6" descr="A green rectangular object with white lines&#10;&#10;AI-generated content may be incorrect.">
            <a:extLst>
              <a:ext uri="{FF2B5EF4-FFF2-40B4-BE49-F238E27FC236}">
                <a16:creationId xmlns:a16="http://schemas.microsoft.com/office/drawing/2014/main" id="{62924613-C3AB-03D6-0380-6471DBD786EF}"/>
              </a:ext>
            </a:extLst>
          </p:cNvPr>
          <p:cNvPicPr>
            <a:picLocks noGrp="1" noRot="1" noChangeAspect="1" noMove="1" noResize="1" noEditPoints="1" noAdjustHandles="1" noChangeArrowheads="1" noChangeShapeType="1" noCrop="1"/>
          </p:cNvPicPr>
          <p:nvPr/>
        </p:nvPicPr>
        <p:blipFill>
          <a:blip r:embed="rId3"/>
          <a:stretch>
            <a:fillRect/>
          </a:stretch>
        </p:blipFill>
        <p:spPr>
          <a:xfrm>
            <a:off x="0" y="0"/>
            <a:ext cx="12192000" cy="6865150"/>
          </a:xfrm>
          <a:prstGeom prst="rect">
            <a:avLst/>
          </a:prstGeom>
        </p:spPr>
      </p:pic>
      <p:sp>
        <p:nvSpPr>
          <p:cNvPr id="6" name="TextBox 5">
            <a:extLst>
              <a:ext uri="{FF2B5EF4-FFF2-40B4-BE49-F238E27FC236}">
                <a16:creationId xmlns:a16="http://schemas.microsoft.com/office/drawing/2014/main" id="{A43BC6CC-3CED-D0AB-ECDA-531954D16076}"/>
              </a:ext>
            </a:extLst>
          </p:cNvPr>
          <p:cNvSpPr txBox="1"/>
          <p:nvPr/>
        </p:nvSpPr>
        <p:spPr>
          <a:xfrm>
            <a:off x="904240" y="1547664"/>
            <a:ext cx="9274476" cy="2215991"/>
          </a:xfrm>
          <a:prstGeom prst="rect">
            <a:avLst/>
          </a:prstGeom>
          <a:noFill/>
        </p:spPr>
        <p:txBody>
          <a:bodyPr wrap="square" rtlCol="0">
            <a:spAutoFit/>
          </a:bodyPr>
          <a:lstStyle/>
          <a:p>
            <a:endParaRPr lang="en-US" dirty="0"/>
          </a:p>
          <a:p>
            <a:r>
              <a:rPr lang="en-US" sz="5400" b="1" dirty="0">
                <a:solidFill>
                  <a:schemeClr val="accent5"/>
                </a:solidFill>
                <a:latin typeface="Azo Sans" panose="020B0603030303020204" pitchFamily="34" charset="77"/>
              </a:rPr>
              <a:t> </a:t>
            </a:r>
            <a:r>
              <a:rPr lang="en-US" sz="6600" b="1" dirty="0">
                <a:solidFill>
                  <a:schemeClr val="bg1"/>
                </a:solidFill>
                <a:latin typeface="Azo Sans" panose="020B0603030303020204" pitchFamily="34" charset="77"/>
              </a:rPr>
              <a:t>Worldview</a:t>
            </a:r>
          </a:p>
          <a:p>
            <a:r>
              <a:rPr lang="en-US" sz="5400" b="1" dirty="0">
                <a:solidFill>
                  <a:schemeClr val="bg1"/>
                </a:solidFill>
                <a:latin typeface="Azo Sans" panose="020B0603030303020204" pitchFamily="34" charset="77"/>
              </a:rPr>
              <a:t>Power Oriented Contexts</a:t>
            </a:r>
            <a:endParaRPr lang="en-US" sz="5400" dirty="0">
              <a:solidFill>
                <a:schemeClr val="bg1"/>
              </a:solidFill>
            </a:endParaRPr>
          </a:p>
        </p:txBody>
      </p:sp>
    </p:spTree>
    <p:extLst>
      <p:ext uri="{BB962C8B-B14F-4D97-AF65-F5344CB8AC3E}">
        <p14:creationId xmlns:p14="http://schemas.microsoft.com/office/powerpoint/2010/main" val="28927696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9936CF-209A-1385-FBAB-F032B8CDACD4}"/>
            </a:ext>
          </a:extLst>
        </p:cNvPr>
        <p:cNvGrpSpPr/>
        <p:nvPr/>
      </p:nvGrpSpPr>
      <p:grpSpPr>
        <a:xfrm>
          <a:off x="0" y="0"/>
          <a:ext cx="0" cy="0"/>
          <a:chOff x="0" y="0"/>
          <a:chExt cx="0" cy="0"/>
        </a:xfrm>
      </p:grpSpPr>
      <p:pic>
        <p:nvPicPr>
          <p:cNvPr id="7" name="Picture 6" descr="A yellow and black corner&#10;&#10;AI-generated content may be incorrect.">
            <a:extLst>
              <a:ext uri="{FF2B5EF4-FFF2-40B4-BE49-F238E27FC236}">
                <a16:creationId xmlns:a16="http://schemas.microsoft.com/office/drawing/2014/main" id="{B0CCE93E-FC04-A4CC-49A1-B094F7A76DD5}"/>
              </a:ext>
            </a:extLst>
          </p:cNvPr>
          <p:cNvPicPr>
            <a:picLocks noGrp="1" noRot="1" noChangeAspect="1" noMove="1" noResize="1" noEditPoints="1" noAdjustHandles="1" noChangeArrowheads="1" noChangeShapeType="1" noCrop="1"/>
          </p:cNvPicPr>
          <p:nvPr/>
        </p:nvPicPr>
        <p:blipFill>
          <a:blip r:embed="rId3"/>
          <a:stretch>
            <a:fillRect/>
          </a:stretch>
        </p:blipFill>
        <p:spPr>
          <a:xfrm>
            <a:off x="0" y="0"/>
            <a:ext cx="12192000" cy="6865150"/>
          </a:xfrm>
          <a:prstGeom prst="rect">
            <a:avLst/>
          </a:prstGeom>
        </p:spPr>
      </p:pic>
      <p:sp>
        <p:nvSpPr>
          <p:cNvPr id="5" name="TextBox 4">
            <a:extLst>
              <a:ext uri="{FF2B5EF4-FFF2-40B4-BE49-F238E27FC236}">
                <a16:creationId xmlns:a16="http://schemas.microsoft.com/office/drawing/2014/main" id="{F71EFBD4-8FD4-6E19-CDFF-732FD1540F32}"/>
              </a:ext>
            </a:extLst>
          </p:cNvPr>
          <p:cNvSpPr txBox="1">
            <a:spLocks/>
          </p:cNvSpPr>
          <p:nvPr/>
        </p:nvSpPr>
        <p:spPr>
          <a:xfrm>
            <a:off x="857860" y="298634"/>
            <a:ext cx="10331303" cy="769441"/>
          </a:xfrm>
          <a:prstGeom prst="rect">
            <a:avLst/>
          </a:prstGeom>
          <a:noFill/>
        </p:spPr>
        <p:txBody>
          <a:bodyPr wrap="square" rtlCol="0">
            <a:noAutofit/>
          </a:bodyPr>
          <a:lstStyle/>
          <a:p>
            <a:endParaRPr lang="en-US" sz="4000" b="1" dirty="0">
              <a:solidFill>
                <a:srgbClr val="000000"/>
              </a:solidFill>
              <a:latin typeface="Azo Sans" panose="020B0603030303020204" pitchFamily="34" charset="77"/>
            </a:endParaRPr>
          </a:p>
        </p:txBody>
      </p:sp>
      <p:sp>
        <p:nvSpPr>
          <p:cNvPr id="4" name="TextBox 3">
            <a:extLst>
              <a:ext uri="{FF2B5EF4-FFF2-40B4-BE49-F238E27FC236}">
                <a16:creationId xmlns:a16="http://schemas.microsoft.com/office/drawing/2014/main" id="{06E60F8A-1004-F485-4E9B-3983B86E89AB}"/>
              </a:ext>
            </a:extLst>
          </p:cNvPr>
          <p:cNvSpPr txBox="1">
            <a:spLocks noChangeAspect="1"/>
          </p:cNvSpPr>
          <p:nvPr/>
        </p:nvSpPr>
        <p:spPr>
          <a:xfrm>
            <a:off x="1464389" y="1835490"/>
            <a:ext cx="9326880" cy="3839321"/>
          </a:xfrm>
          <a:prstGeom prst="rect">
            <a:avLst/>
          </a:prstGeom>
          <a:noFill/>
        </p:spPr>
        <p:txBody>
          <a:bodyPr wrap="square" lIns="91440" tIns="45720" rIns="91440" bIns="45720" rtlCol="0" anchor="t">
            <a:noAutofit/>
          </a:bodyPr>
          <a:lstStyle/>
          <a:p>
            <a:r>
              <a:rPr lang="en-US" sz="3200" i="1" dirty="0"/>
              <a:t>Animism is the belief that personal spiritual beings and impersonal spiritual forces have power over human affairs and that humans, consequently, must discover what beings and forces are impacting them in order to determine future action and, frequently, to manipulate their power. </a:t>
            </a:r>
            <a:endParaRPr lang="en-US" sz="3200" dirty="0"/>
          </a:p>
        </p:txBody>
      </p:sp>
    </p:spTree>
    <p:extLst>
      <p:ext uri="{BB962C8B-B14F-4D97-AF65-F5344CB8AC3E}">
        <p14:creationId xmlns:p14="http://schemas.microsoft.com/office/powerpoint/2010/main" val="923875312"/>
      </p:ext>
    </p:extLst>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956B93-D263-7D00-683F-0B872263C181}"/>
            </a:ext>
          </a:extLst>
        </p:cNvPr>
        <p:cNvGrpSpPr/>
        <p:nvPr/>
      </p:nvGrpSpPr>
      <p:grpSpPr>
        <a:xfrm>
          <a:off x="0" y="0"/>
          <a:ext cx="0" cy="0"/>
          <a:chOff x="0" y="0"/>
          <a:chExt cx="0" cy="0"/>
        </a:xfrm>
      </p:grpSpPr>
      <p:pic>
        <p:nvPicPr>
          <p:cNvPr id="7" name="Picture 6" descr="A green rectangular object with white lines&#10;&#10;AI-generated content may be incorrect.">
            <a:extLst>
              <a:ext uri="{FF2B5EF4-FFF2-40B4-BE49-F238E27FC236}">
                <a16:creationId xmlns:a16="http://schemas.microsoft.com/office/drawing/2014/main" id="{62924613-C3AB-03D6-0380-6471DBD786EF}"/>
              </a:ext>
            </a:extLst>
          </p:cNvPr>
          <p:cNvPicPr>
            <a:picLocks noGrp="1" noRot="1" noChangeAspect="1" noMove="1" noResize="1" noEditPoints="1" noAdjustHandles="1" noChangeArrowheads="1" noChangeShapeType="1" noCrop="1"/>
          </p:cNvPicPr>
          <p:nvPr/>
        </p:nvPicPr>
        <p:blipFill>
          <a:blip r:embed="rId4"/>
          <a:stretch>
            <a:fillRect/>
          </a:stretch>
        </p:blipFill>
        <p:spPr>
          <a:xfrm>
            <a:off x="0" y="0"/>
            <a:ext cx="12192000" cy="6865150"/>
          </a:xfrm>
          <a:prstGeom prst="rect">
            <a:avLst/>
          </a:prstGeom>
        </p:spPr>
      </p:pic>
      <p:sp>
        <p:nvSpPr>
          <p:cNvPr id="6" name="TextBox 5">
            <a:extLst>
              <a:ext uri="{FF2B5EF4-FFF2-40B4-BE49-F238E27FC236}">
                <a16:creationId xmlns:a16="http://schemas.microsoft.com/office/drawing/2014/main" id="{A43BC6CC-3CED-D0AB-ECDA-531954D16076}"/>
              </a:ext>
            </a:extLst>
          </p:cNvPr>
          <p:cNvSpPr txBox="1"/>
          <p:nvPr/>
        </p:nvSpPr>
        <p:spPr>
          <a:xfrm>
            <a:off x="829595" y="2505670"/>
            <a:ext cx="9359433" cy="923330"/>
          </a:xfrm>
          <a:prstGeom prst="rect">
            <a:avLst/>
          </a:prstGeom>
          <a:noFill/>
        </p:spPr>
        <p:txBody>
          <a:bodyPr wrap="square" rtlCol="0">
            <a:spAutoFit/>
          </a:bodyPr>
          <a:lstStyle/>
          <a:p>
            <a:r>
              <a:rPr lang="en-US" sz="5400" b="1" dirty="0">
                <a:solidFill>
                  <a:schemeClr val="bg1"/>
                </a:solidFill>
                <a:latin typeface="Azo Sans" panose="020B0603030303020204" pitchFamily="34" charset="77"/>
              </a:rPr>
              <a:t>An Evangelical Response</a:t>
            </a:r>
            <a:endParaRPr lang="en-US" sz="5400" dirty="0">
              <a:solidFill>
                <a:schemeClr val="bg1"/>
              </a:solidFill>
            </a:endParaRPr>
          </a:p>
        </p:txBody>
      </p:sp>
    </p:spTree>
    <p:extLst>
      <p:ext uri="{BB962C8B-B14F-4D97-AF65-F5344CB8AC3E}">
        <p14:creationId xmlns:p14="http://schemas.microsoft.com/office/powerpoint/2010/main" val="3295391305"/>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0FA7AA-EE9C-C858-C23D-ED831B2AB162}"/>
            </a:ext>
          </a:extLst>
        </p:cNvPr>
        <p:cNvGrpSpPr/>
        <p:nvPr/>
      </p:nvGrpSpPr>
      <p:grpSpPr>
        <a:xfrm>
          <a:off x="0" y="0"/>
          <a:ext cx="0" cy="0"/>
          <a:chOff x="0" y="0"/>
          <a:chExt cx="0" cy="0"/>
        </a:xfrm>
      </p:grpSpPr>
      <p:pic>
        <p:nvPicPr>
          <p:cNvPr id="7" name="Picture 6" descr="A yellow and black corner&#10;&#10;AI-generated content may be incorrect.">
            <a:extLst>
              <a:ext uri="{FF2B5EF4-FFF2-40B4-BE49-F238E27FC236}">
                <a16:creationId xmlns:a16="http://schemas.microsoft.com/office/drawing/2014/main" id="{CB531ED9-F483-69D5-10F5-82FD10426148}"/>
              </a:ext>
            </a:extLst>
          </p:cNvPr>
          <p:cNvPicPr>
            <a:picLocks noGrp="1" noRot="1" noChangeAspect="1" noMove="1" noResize="1" noEditPoints="1" noAdjustHandles="1" noChangeArrowheads="1" noChangeShapeType="1" noCrop="1"/>
          </p:cNvPicPr>
          <p:nvPr/>
        </p:nvPicPr>
        <p:blipFill>
          <a:blip r:embed="rId3"/>
          <a:stretch>
            <a:fillRect/>
          </a:stretch>
        </p:blipFill>
        <p:spPr>
          <a:xfrm>
            <a:off x="0" y="0"/>
            <a:ext cx="12192000" cy="6865150"/>
          </a:xfrm>
          <a:prstGeom prst="rect">
            <a:avLst/>
          </a:prstGeom>
        </p:spPr>
      </p:pic>
      <p:sp>
        <p:nvSpPr>
          <p:cNvPr id="5" name="TextBox 4">
            <a:extLst>
              <a:ext uri="{FF2B5EF4-FFF2-40B4-BE49-F238E27FC236}">
                <a16:creationId xmlns:a16="http://schemas.microsoft.com/office/drawing/2014/main" id="{935C97BA-B1EC-C52D-F54A-3304C3D101B7}"/>
              </a:ext>
            </a:extLst>
          </p:cNvPr>
          <p:cNvSpPr txBox="1">
            <a:spLocks/>
          </p:cNvSpPr>
          <p:nvPr/>
        </p:nvSpPr>
        <p:spPr>
          <a:xfrm>
            <a:off x="930348" y="729446"/>
            <a:ext cx="10331303" cy="769441"/>
          </a:xfrm>
          <a:prstGeom prst="rect">
            <a:avLst/>
          </a:prstGeom>
          <a:noFill/>
        </p:spPr>
        <p:txBody>
          <a:bodyPr wrap="square" rtlCol="0">
            <a:noAutofit/>
          </a:bodyPr>
          <a:lstStyle/>
          <a:p>
            <a:endParaRPr lang="en-US" sz="4000" b="1" dirty="0">
              <a:solidFill>
                <a:srgbClr val="000000"/>
              </a:solidFill>
              <a:latin typeface="Azo Sans" panose="020B0603030303020204" pitchFamily="34" charset="77"/>
            </a:endParaRPr>
          </a:p>
        </p:txBody>
      </p:sp>
      <p:sp>
        <p:nvSpPr>
          <p:cNvPr id="4" name="TextBox 3">
            <a:extLst>
              <a:ext uri="{FF2B5EF4-FFF2-40B4-BE49-F238E27FC236}">
                <a16:creationId xmlns:a16="http://schemas.microsoft.com/office/drawing/2014/main" id="{761BEE35-1096-6024-1E80-292075066263}"/>
              </a:ext>
            </a:extLst>
          </p:cNvPr>
          <p:cNvSpPr txBox="1">
            <a:spLocks noChangeAspect="1"/>
          </p:cNvSpPr>
          <p:nvPr/>
        </p:nvSpPr>
        <p:spPr>
          <a:xfrm>
            <a:off x="967386" y="1299682"/>
            <a:ext cx="10759440" cy="4698243"/>
          </a:xfrm>
          <a:prstGeom prst="rect">
            <a:avLst/>
          </a:prstGeom>
          <a:noFill/>
        </p:spPr>
        <p:txBody>
          <a:bodyPr wrap="square" lIns="91440" tIns="45720" rIns="91440" bIns="45720" rtlCol="0" anchor="t">
            <a:noAutofit/>
          </a:bodyPr>
          <a:lstStyle/>
          <a:p>
            <a:pPr marL="457200" indent="-457200">
              <a:buFont typeface="Arial" panose="020B0604020202020204" pitchFamily="34" charset="0"/>
              <a:buChar char="•"/>
            </a:pPr>
            <a:r>
              <a:rPr lang="en-US" sz="3200" dirty="0"/>
              <a:t>Remember that God is more powerful.</a:t>
            </a:r>
          </a:p>
          <a:p>
            <a:pPr marL="457200" indent="-457200">
              <a:buFont typeface="Arial" panose="020B0604020202020204" pitchFamily="34" charset="0"/>
              <a:buChar char="•"/>
            </a:pPr>
            <a:r>
              <a:rPr lang="en-US" sz="3200"/>
              <a:t>God is the one true God. (</a:t>
            </a:r>
            <a:r>
              <a:rPr lang="en-US" sz="3200" dirty="0"/>
              <a:t>Isaiah 44:6)</a:t>
            </a:r>
          </a:p>
          <a:p>
            <a:pPr marL="457200" indent="-457200">
              <a:buFont typeface="Arial" panose="020B0604020202020204" pitchFamily="34" charset="0"/>
              <a:buChar char="•"/>
            </a:pPr>
            <a:r>
              <a:rPr lang="en-US" sz="3200" dirty="0"/>
              <a:t>Hear, O Israel: The Lord our God, the Lord is one. </a:t>
            </a:r>
          </a:p>
          <a:p>
            <a:r>
              <a:rPr lang="en-US" sz="3200" dirty="0"/>
              <a:t>						(Deut. 6:4; Mark 12:29)</a:t>
            </a:r>
          </a:p>
          <a:p>
            <a:pPr marL="457200" indent="-457200">
              <a:buFont typeface="Arial" panose="020B0604020202020204" pitchFamily="34" charset="0"/>
              <a:buChar char="•"/>
            </a:pPr>
            <a:r>
              <a:rPr lang="en-US" sz="3200" dirty="0"/>
              <a:t>We worship a powerful God.</a:t>
            </a:r>
          </a:p>
          <a:p>
            <a:pPr marL="457200" indent="-457200">
              <a:buFont typeface="Arial" panose="020B0604020202020204" pitchFamily="34" charset="0"/>
              <a:buChar char="•"/>
            </a:pPr>
            <a:r>
              <a:rPr lang="en-US" sz="3200" dirty="0"/>
              <a:t>Be prepared with a response that confronts fear.</a:t>
            </a:r>
          </a:p>
          <a:p>
            <a:pPr marL="457200" indent="-457200">
              <a:buFont typeface="Arial" panose="020B0604020202020204" pitchFamily="34" charset="0"/>
              <a:buChar char="•"/>
            </a:pPr>
            <a:r>
              <a:rPr lang="en-US" sz="3200" dirty="0"/>
              <a:t>For there is one God, and there is one mediator between God and men, the man Christ Jesus (1 Timothy 2:5).</a:t>
            </a:r>
          </a:p>
          <a:p>
            <a:pPr marL="457200" indent="-457200">
              <a:buFont typeface="Arial" panose="020B0604020202020204" pitchFamily="34" charset="0"/>
              <a:buChar char="•"/>
            </a:pPr>
            <a:endParaRPr lang="en-US" sz="3200" dirty="0"/>
          </a:p>
          <a:p>
            <a:r>
              <a:rPr lang="en-US" sz="3200" dirty="0"/>
              <a:t>     							</a:t>
            </a:r>
          </a:p>
        </p:txBody>
      </p:sp>
    </p:spTree>
    <p:extLst>
      <p:ext uri="{BB962C8B-B14F-4D97-AF65-F5344CB8AC3E}">
        <p14:creationId xmlns:p14="http://schemas.microsoft.com/office/powerpoint/2010/main" val="1770788882"/>
      </p:ext>
    </p:extLst>
  </p:cSld>
  <p:clrMapOvr>
    <a:masterClrMapping/>
  </p:clrMapOvr>
  <p:extLst>
    <p:ext uri="{6950BFC3-D8DA-4A85-94F7-54DA5524770B}">
      <p188:commentRel xmlns:p188="http://schemas.microsoft.com/office/powerpoint/2018/8/main" r:id="rId2"/>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22C73-4D24-52C3-02DB-897872A70398}"/>
            </a:ext>
          </a:extLst>
        </p:cNvPr>
        <p:cNvGrpSpPr/>
        <p:nvPr/>
      </p:nvGrpSpPr>
      <p:grpSpPr>
        <a:xfrm>
          <a:off x="0" y="0"/>
          <a:ext cx="0" cy="0"/>
          <a:chOff x="0" y="0"/>
          <a:chExt cx="0" cy="0"/>
        </a:xfrm>
      </p:grpSpPr>
      <p:pic>
        <p:nvPicPr>
          <p:cNvPr id="7" name="Picture 6" descr="A yellow and black corner&#10;&#10;AI-generated content may be incorrect.">
            <a:extLst>
              <a:ext uri="{FF2B5EF4-FFF2-40B4-BE49-F238E27FC236}">
                <a16:creationId xmlns:a16="http://schemas.microsoft.com/office/drawing/2014/main" id="{C29CDD45-C7BC-88B1-A583-AD186A7B78DF}"/>
              </a:ext>
            </a:extLst>
          </p:cNvPr>
          <p:cNvPicPr>
            <a:picLocks noGrp="1" noRot="1" noChangeAspect="1" noMove="1" noResize="1" noEditPoints="1" noAdjustHandles="1" noChangeArrowheads="1" noChangeShapeType="1" noCrop="1"/>
          </p:cNvPicPr>
          <p:nvPr/>
        </p:nvPicPr>
        <p:blipFill>
          <a:blip r:embed="rId3"/>
          <a:stretch>
            <a:fillRect/>
          </a:stretch>
        </p:blipFill>
        <p:spPr>
          <a:xfrm>
            <a:off x="0" y="0"/>
            <a:ext cx="12192000" cy="6865150"/>
          </a:xfrm>
          <a:prstGeom prst="rect">
            <a:avLst/>
          </a:prstGeom>
        </p:spPr>
      </p:pic>
      <p:sp>
        <p:nvSpPr>
          <p:cNvPr id="5" name="TextBox 4">
            <a:extLst>
              <a:ext uri="{FF2B5EF4-FFF2-40B4-BE49-F238E27FC236}">
                <a16:creationId xmlns:a16="http://schemas.microsoft.com/office/drawing/2014/main" id="{C2170EF8-6F9B-6193-1F06-4A1D62A52764}"/>
              </a:ext>
            </a:extLst>
          </p:cNvPr>
          <p:cNvSpPr txBox="1">
            <a:spLocks/>
          </p:cNvSpPr>
          <p:nvPr/>
        </p:nvSpPr>
        <p:spPr>
          <a:xfrm>
            <a:off x="857860" y="298634"/>
            <a:ext cx="10331303" cy="769441"/>
          </a:xfrm>
          <a:prstGeom prst="rect">
            <a:avLst/>
          </a:prstGeom>
          <a:noFill/>
        </p:spPr>
        <p:txBody>
          <a:bodyPr wrap="square" rtlCol="0">
            <a:noAutofit/>
          </a:bodyPr>
          <a:lstStyle/>
          <a:p>
            <a:r>
              <a:rPr lang="en-US" sz="4000" b="1" dirty="0">
                <a:solidFill>
                  <a:srgbClr val="000000"/>
                </a:solidFill>
                <a:latin typeface="Azo Sans" panose="020B0603030303020204" pitchFamily="34" charset="77"/>
              </a:rPr>
              <a:t>How to Share in Power Cultures</a:t>
            </a:r>
          </a:p>
        </p:txBody>
      </p:sp>
      <p:sp>
        <p:nvSpPr>
          <p:cNvPr id="4" name="TextBox 3">
            <a:extLst>
              <a:ext uri="{FF2B5EF4-FFF2-40B4-BE49-F238E27FC236}">
                <a16:creationId xmlns:a16="http://schemas.microsoft.com/office/drawing/2014/main" id="{5A861D38-4549-9D4D-DB1C-097C98A648D6}"/>
              </a:ext>
            </a:extLst>
          </p:cNvPr>
          <p:cNvSpPr txBox="1">
            <a:spLocks noChangeAspect="1"/>
          </p:cNvSpPr>
          <p:nvPr/>
        </p:nvSpPr>
        <p:spPr>
          <a:xfrm>
            <a:off x="1184469" y="1366709"/>
            <a:ext cx="10740053" cy="3839321"/>
          </a:xfrm>
          <a:prstGeom prst="rect">
            <a:avLst/>
          </a:prstGeom>
          <a:noFill/>
        </p:spPr>
        <p:txBody>
          <a:bodyPr wrap="square" lIns="91440" tIns="45720" rIns="91440" bIns="45720" rtlCol="0" anchor="t">
            <a:noAutofit/>
          </a:bodyPr>
          <a:lstStyle/>
          <a:p>
            <a:pPr marL="457200" indent="-457200">
              <a:buFont typeface="Arial" panose="020B0604020202020204" pitchFamily="34" charset="0"/>
              <a:buChar char="•"/>
            </a:pPr>
            <a:r>
              <a:rPr lang="en-US" sz="3200" dirty="0"/>
              <a:t>Understanding and Respect (Acts 17:16–34)</a:t>
            </a:r>
          </a:p>
          <a:p>
            <a:pPr marL="457200" indent="-457200">
              <a:buFont typeface="Arial" panose="020B0604020202020204" pitchFamily="34" charset="0"/>
              <a:buChar char="•"/>
            </a:pPr>
            <a:r>
              <a:rPr lang="en-US" sz="3200" dirty="0"/>
              <a:t>Relational Engagement (John 4:1–42)</a:t>
            </a:r>
          </a:p>
          <a:p>
            <a:pPr marL="457200" indent="-457200">
              <a:buFont typeface="Arial" panose="020B0604020202020204" pitchFamily="34" charset="0"/>
              <a:buChar char="•"/>
            </a:pPr>
            <a:r>
              <a:rPr lang="en-US" sz="3200" dirty="0"/>
              <a:t>Contextualization (1 Corinthians 9:19–23)</a:t>
            </a:r>
          </a:p>
          <a:p>
            <a:pPr marL="457200" indent="-457200">
              <a:buFont typeface="Arial" panose="020B0604020202020204" pitchFamily="34" charset="0"/>
              <a:buChar char="•"/>
            </a:pPr>
            <a:r>
              <a:rPr lang="en-US" sz="3200" dirty="0"/>
              <a:t>Address Spiritual Needs (Mark 4:35–41) </a:t>
            </a:r>
          </a:p>
          <a:p>
            <a:pPr marL="457200" indent="-457200">
              <a:buFont typeface="Arial" panose="020B0604020202020204" pitchFamily="34" charset="0"/>
              <a:buChar char="•"/>
            </a:pPr>
            <a:r>
              <a:rPr lang="en-US" sz="3200" dirty="0"/>
              <a:t>Demonstrate the Power of God (1 Kings 18:16–39)</a:t>
            </a:r>
          </a:p>
          <a:p>
            <a:pPr marL="457200" indent="-457200">
              <a:buFont typeface="Arial" panose="020B0604020202020204" pitchFamily="34" charset="0"/>
              <a:buChar char="•"/>
            </a:pPr>
            <a:r>
              <a:rPr lang="en-US" sz="3200" dirty="0"/>
              <a:t>Teach the Bible (Genesis 1)</a:t>
            </a:r>
          </a:p>
          <a:p>
            <a:pPr marL="457200" indent="-457200">
              <a:buFont typeface="Arial" panose="020B0604020202020204" pitchFamily="34" charset="0"/>
              <a:buChar char="•"/>
            </a:pPr>
            <a:r>
              <a:rPr lang="en-US" sz="3200" dirty="0"/>
              <a:t>Discipleship and Community (Acts 2:42–47)</a:t>
            </a:r>
          </a:p>
          <a:p>
            <a:pPr marL="457200" indent="-457200">
              <a:buFont typeface="Arial" panose="020B0604020202020204" pitchFamily="34" charset="0"/>
              <a:buChar char="•"/>
            </a:pPr>
            <a:r>
              <a:rPr lang="en-US" sz="3200" dirty="0"/>
              <a:t>Prayer and Dependence upon the Holy Spirit (Acts 2:1–13)</a:t>
            </a:r>
          </a:p>
        </p:txBody>
      </p:sp>
    </p:spTree>
    <p:extLst>
      <p:ext uri="{BB962C8B-B14F-4D97-AF65-F5344CB8AC3E}">
        <p14:creationId xmlns:p14="http://schemas.microsoft.com/office/powerpoint/2010/main" val="152183451"/>
      </p:ext>
    </p:extLst>
  </p:cSld>
  <p:clrMapOvr>
    <a:masterClrMapping/>
  </p:clrMapOvr>
  <p:extLst>
    <p:ext uri="{6950BFC3-D8DA-4A85-94F7-54DA5524770B}">
      <p188:commentRel xmlns:p188="http://schemas.microsoft.com/office/powerpoint/2018/8/main" r:id="rId2"/>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22C73-4D24-52C3-02DB-897872A70398}"/>
            </a:ext>
          </a:extLst>
        </p:cNvPr>
        <p:cNvGrpSpPr/>
        <p:nvPr/>
      </p:nvGrpSpPr>
      <p:grpSpPr>
        <a:xfrm>
          <a:off x="0" y="0"/>
          <a:ext cx="0" cy="0"/>
          <a:chOff x="0" y="0"/>
          <a:chExt cx="0" cy="0"/>
        </a:xfrm>
      </p:grpSpPr>
      <p:pic>
        <p:nvPicPr>
          <p:cNvPr id="7" name="Picture 6" descr="A yellow and black corner&#10;&#10;AI-generated content may be incorrect.">
            <a:extLst>
              <a:ext uri="{FF2B5EF4-FFF2-40B4-BE49-F238E27FC236}">
                <a16:creationId xmlns:a16="http://schemas.microsoft.com/office/drawing/2014/main" id="{C29CDD45-C7BC-88B1-A583-AD186A7B78DF}"/>
              </a:ext>
            </a:extLst>
          </p:cNvPr>
          <p:cNvPicPr>
            <a:picLocks noGrp="1" noRot="1" noChangeAspect="1" noMove="1" noResize="1" noEditPoints="1" noAdjustHandles="1" noChangeArrowheads="1" noChangeShapeType="1" noCrop="1"/>
          </p:cNvPicPr>
          <p:nvPr/>
        </p:nvPicPr>
        <p:blipFill>
          <a:blip r:embed="rId3"/>
          <a:stretch>
            <a:fillRect/>
          </a:stretch>
        </p:blipFill>
        <p:spPr>
          <a:xfrm>
            <a:off x="0" y="0"/>
            <a:ext cx="12192000" cy="6865150"/>
          </a:xfrm>
          <a:prstGeom prst="rect">
            <a:avLst/>
          </a:prstGeom>
        </p:spPr>
      </p:pic>
      <p:sp>
        <p:nvSpPr>
          <p:cNvPr id="5" name="TextBox 4">
            <a:extLst>
              <a:ext uri="{FF2B5EF4-FFF2-40B4-BE49-F238E27FC236}">
                <a16:creationId xmlns:a16="http://schemas.microsoft.com/office/drawing/2014/main" id="{C2170EF8-6F9B-6193-1F06-4A1D62A52764}"/>
              </a:ext>
            </a:extLst>
          </p:cNvPr>
          <p:cNvSpPr txBox="1">
            <a:spLocks/>
          </p:cNvSpPr>
          <p:nvPr/>
        </p:nvSpPr>
        <p:spPr>
          <a:xfrm>
            <a:off x="857860" y="298634"/>
            <a:ext cx="10331303" cy="769441"/>
          </a:xfrm>
          <a:prstGeom prst="rect">
            <a:avLst/>
          </a:prstGeom>
          <a:noFill/>
        </p:spPr>
        <p:txBody>
          <a:bodyPr wrap="square" lIns="91440" tIns="45720" rIns="91440" bIns="45720" rtlCol="0" anchor="t">
            <a:noAutofit/>
          </a:bodyPr>
          <a:lstStyle/>
          <a:p>
            <a:r>
              <a:rPr lang="en-US" sz="4000" b="1" dirty="0">
                <a:solidFill>
                  <a:srgbClr val="000000"/>
                </a:solidFill>
                <a:latin typeface="Azo Sans"/>
              </a:rPr>
              <a:t>Adapt Your approach to Their Culture</a:t>
            </a:r>
            <a:endParaRPr lang="en-US" sz="4000" b="1">
              <a:solidFill>
                <a:srgbClr val="000000"/>
              </a:solidFill>
              <a:latin typeface="Azo Sans"/>
            </a:endParaRPr>
          </a:p>
        </p:txBody>
      </p:sp>
      <p:sp>
        <p:nvSpPr>
          <p:cNvPr id="4" name="TextBox 3">
            <a:extLst>
              <a:ext uri="{FF2B5EF4-FFF2-40B4-BE49-F238E27FC236}">
                <a16:creationId xmlns:a16="http://schemas.microsoft.com/office/drawing/2014/main" id="{5A861D38-4549-9D4D-DB1C-097C98A648D6}"/>
              </a:ext>
            </a:extLst>
          </p:cNvPr>
          <p:cNvSpPr txBox="1">
            <a:spLocks noChangeAspect="1"/>
          </p:cNvSpPr>
          <p:nvPr/>
        </p:nvSpPr>
        <p:spPr>
          <a:xfrm>
            <a:off x="1223865" y="1926546"/>
            <a:ext cx="9741159" cy="3839321"/>
          </a:xfrm>
          <a:prstGeom prst="rect">
            <a:avLst/>
          </a:prstGeom>
          <a:noFill/>
        </p:spPr>
        <p:txBody>
          <a:bodyPr wrap="square" lIns="91440" tIns="45720" rIns="91440" bIns="45720" rtlCol="0" anchor="t">
            <a:noAutofit/>
          </a:bodyPr>
          <a:lstStyle/>
          <a:p>
            <a:pPr marL="457200" indent="-457200">
              <a:buFont typeface="Arial" panose="020B0604020202020204" pitchFamily="34" charset="0"/>
              <a:buChar char="•"/>
            </a:pPr>
            <a:r>
              <a:rPr lang="en-US" sz="3200" dirty="0"/>
              <a:t>If engaging oral learners, carefully prepare Bible stories related to power issues relevant to your people group’s culture</a:t>
            </a:r>
          </a:p>
          <a:p>
            <a:pPr lvl="1"/>
            <a:endParaRPr lang="en-US" sz="3200" dirty="0"/>
          </a:p>
          <a:p>
            <a:pPr marL="457200" indent="-457200">
              <a:buFont typeface="Arial" panose="020B0604020202020204" pitchFamily="34" charset="0"/>
              <a:buChar char="•"/>
            </a:pPr>
            <a:r>
              <a:rPr lang="en-US" sz="3200" dirty="0"/>
              <a:t>Look for Bible lessons which address the challenges people are living in their daily life.</a:t>
            </a:r>
          </a:p>
        </p:txBody>
      </p:sp>
    </p:spTree>
    <p:extLst>
      <p:ext uri="{BB962C8B-B14F-4D97-AF65-F5344CB8AC3E}">
        <p14:creationId xmlns:p14="http://schemas.microsoft.com/office/powerpoint/2010/main" val="767117053"/>
      </p:ext>
    </p:extLst>
  </p:cSld>
  <p:clrMapOvr>
    <a:masterClrMapping/>
  </p:clrMapOvr>
  <p:extLst>
    <p:ext uri="{6950BFC3-D8DA-4A85-94F7-54DA5524770B}">
      <p188:commentRel xmlns:p188="http://schemas.microsoft.com/office/powerpoint/2018/8/main" r:id="rId2"/>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4008F-AFAC-CA5C-EB49-B4469E566F46}"/>
            </a:ext>
          </a:extLst>
        </p:cNvPr>
        <p:cNvGrpSpPr/>
        <p:nvPr/>
      </p:nvGrpSpPr>
      <p:grpSpPr>
        <a:xfrm>
          <a:off x="0" y="0"/>
          <a:ext cx="0" cy="0"/>
          <a:chOff x="0" y="0"/>
          <a:chExt cx="0" cy="0"/>
        </a:xfrm>
      </p:grpSpPr>
      <p:pic>
        <p:nvPicPr>
          <p:cNvPr id="7" name="Picture 6" descr="A yellow and black corner&#10;&#10;AI-generated content may be incorrect.">
            <a:extLst>
              <a:ext uri="{FF2B5EF4-FFF2-40B4-BE49-F238E27FC236}">
                <a16:creationId xmlns:a16="http://schemas.microsoft.com/office/drawing/2014/main" id="{A5FB0236-A844-DE18-978C-A1CC5BD91391}"/>
              </a:ext>
            </a:extLst>
          </p:cNvPr>
          <p:cNvPicPr>
            <a:picLocks noGrp="1" noRot="1" noChangeAspect="1" noMove="1" noResize="1" noEditPoints="1" noAdjustHandles="1" noChangeArrowheads="1" noChangeShapeType="1" noCrop="1"/>
          </p:cNvPicPr>
          <p:nvPr/>
        </p:nvPicPr>
        <p:blipFill>
          <a:blip r:embed="rId2"/>
          <a:stretch>
            <a:fillRect/>
          </a:stretch>
        </p:blipFill>
        <p:spPr>
          <a:xfrm>
            <a:off x="0" y="0"/>
            <a:ext cx="12192000" cy="6865150"/>
          </a:xfrm>
          <a:prstGeom prst="rect">
            <a:avLst/>
          </a:prstGeom>
        </p:spPr>
      </p:pic>
      <p:sp>
        <p:nvSpPr>
          <p:cNvPr id="5" name="TextBox 4">
            <a:extLst>
              <a:ext uri="{FF2B5EF4-FFF2-40B4-BE49-F238E27FC236}">
                <a16:creationId xmlns:a16="http://schemas.microsoft.com/office/drawing/2014/main" id="{B875A9E0-2CF5-E9D2-1737-946F5C9DF3FA}"/>
              </a:ext>
            </a:extLst>
          </p:cNvPr>
          <p:cNvSpPr txBox="1">
            <a:spLocks/>
          </p:cNvSpPr>
          <p:nvPr/>
        </p:nvSpPr>
        <p:spPr>
          <a:xfrm>
            <a:off x="857860" y="298634"/>
            <a:ext cx="10331303" cy="769441"/>
          </a:xfrm>
          <a:prstGeom prst="rect">
            <a:avLst/>
          </a:prstGeom>
          <a:noFill/>
        </p:spPr>
        <p:txBody>
          <a:bodyPr wrap="square" lIns="91440" tIns="45720" rIns="91440" bIns="45720" rtlCol="0" anchor="t">
            <a:noAutofit/>
          </a:bodyPr>
          <a:lstStyle/>
          <a:p>
            <a:r>
              <a:rPr lang="en-US" sz="4000" b="1" dirty="0">
                <a:solidFill>
                  <a:srgbClr val="000000"/>
                </a:solidFill>
                <a:latin typeface="Azo Sans"/>
              </a:rPr>
              <a:t>Adapt Your approach to Their Culture</a:t>
            </a:r>
            <a:endParaRPr lang="en-US" sz="4000" b="1">
              <a:solidFill>
                <a:srgbClr val="000000"/>
              </a:solidFill>
              <a:latin typeface="Azo Sans"/>
            </a:endParaRPr>
          </a:p>
        </p:txBody>
      </p:sp>
      <p:sp>
        <p:nvSpPr>
          <p:cNvPr id="4" name="TextBox 3">
            <a:extLst>
              <a:ext uri="{FF2B5EF4-FFF2-40B4-BE49-F238E27FC236}">
                <a16:creationId xmlns:a16="http://schemas.microsoft.com/office/drawing/2014/main" id="{ABEE7DB5-E991-AC93-908A-9D7985D41814}"/>
              </a:ext>
            </a:extLst>
          </p:cNvPr>
          <p:cNvSpPr txBox="1">
            <a:spLocks noChangeAspect="1"/>
          </p:cNvSpPr>
          <p:nvPr/>
        </p:nvSpPr>
        <p:spPr>
          <a:xfrm>
            <a:off x="1223865" y="1833240"/>
            <a:ext cx="9741159" cy="3839321"/>
          </a:xfrm>
          <a:prstGeom prst="rect">
            <a:avLst/>
          </a:prstGeom>
          <a:noFill/>
        </p:spPr>
        <p:txBody>
          <a:bodyPr wrap="square" lIns="91440" tIns="45720" rIns="91440" bIns="45720" rtlCol="0" anchor="t">
            <a:noAutofit/>
          </a:bodyPr>
          <a:lstStyle/>
          <a:p>
            <a:endParaRPr lang="en-US" sz="3200" dirty="0"/>
          </a:p>
          <a:p>
            <a:pPr marL="914400" lvl="1" indent="-457200">
              <a:buFont typeface="Arial" panose="020B0604020202020204" pitchFamily="34" charset="0"/>
              <a:buChar char="•"/>
            </a:pPr>
            <a:r>
              <a:rPr lang="en-US" sz="3200" dirty="0"/>
              <a:t>Jesus Calms the Storm - power over nature</a:t>
            </a:r>
          </a:p>
          <a:p>
            <a:pPr marL="914400" lvl="1" indent="-457200">
              <a:buFont typeface="Arial" panose="020B0604020202020204" pitchFamily="34" charset="0"/>
              <a:buChar char="•"/>
            </a:pPr>
            <a:r>
              <a:rPr lang="en-US" sz="3200" dirty="0"/>
              <a:t>Demon Possessed Man - power over spirits</a:t>
            </a:r>
            <a:endParaRPr lang="en-US"/>
          </a:p>
          <a:p>
            <a:pPr marL="914400" lvl="1" indent="-457200">
              <a:buFont typeface="Arial" panose="020B0604020202020204" pitchFamily="34" charset="0"/>
              <a:buChar char="•"/>
            </a:pPr>
            <a:r>
              <a:rPr lang="en-US" sz="3200" dirty="0"/>
              <a:t>Bleeding Woman - power over sickness</a:t>
            </a:r>
            <a:endParaRPr lang="en-US"/>
          </a:p>
          <a:p>
            <a:pPr marL="914400" lvl="1" indent="-457200">
              <a:buFont typeface="Arial" panose="020B0604020202020204" pitchFamily="34" charset="0"/>
              <a:buChar char="•"/>
            </a:pPr>
            <a:r>
              <a:rPr lang="en-US" sz="3200" dirty="0"/>
              <a:t>Jairus’ daughter - power over death</a:t>
            </a:r>
            <a:endParaRPr lang="en-US" dirty="0"/>
          </a:p>
          <a:p>
            <a:endParaRPr lang="en-US" sz="3200" dirty="0"/>
          </a:p>
        </p:txBody>
      </p:sp>
    </p:spTree>
    <p:extLst>
      <p:ext uri="{BB962C8B-B14F-4D97-AF65-F5344CB8AC3E}">
        <p14:creationId xmlns:p14="http://schemas.microsoft.com/office/powerpoint/2010/main" val="42639634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B254BF-9A92-513E-E65A-9C2C391B0CCF}"/>
            </a:ext>
          </a:extLst>
        </p:cNvPr>
        <p:cNvGrpSpPr/>
        <p:nvPr/>
      </p:nvGrpSpPr>
      <p:grpSpPr>
        <a:xfrm>
          <a:off x="0" y="0"/>
          <a:ext cx="0" cy="0"/>
          <a:chOff x="0" y="0"/>
          <a:chExt cx="0" cy="0"/>
        </a:xfrm>
      </p:grpSpPr>
      <p:pic>
        <p:nvPicPr>
          <p:cNvPr id="8" name="Picture 7" descr="A yellow background with black dots&#10;&#10;AI-generated content may be incorrect.">
            <a:extLst>
              <a:ext uri="{FF2B5EF4-FFF2-40B4-BE49-F238E27FC236}">
                <a16:creationId xmlns:a16="http://schemas.microsoft.com/office/drawing/2014/main" id="{559ED26F-4620-73E3-6457-A1EC464C510A}"/>
              </a:ext>
            </a:extLst>
          </p:cNvPr>
          <p:cNvPicPr>
            <a:picLocks noGrp="1" noRot="1" noChangeAspect="1" noMove="1" noResize="1" noEditPoints="1" noAdjustHandles="1" noChangeArrowheads="1" noChangeShapeType="1" noCrop="1"/>
          </p:cNvPicPr>
          <p:nvPr/>
        </p:nvPicPr>
        <p:blipFill>
          <a:blip r:embed="rId3"/>
          <a:stretch>
            <a:fillRect/>
          </a:stretch>
        </p:blipFill>
        <p:spPr>
          <a:xfrm>
            <a:off x="6350" y="0"/>
            <a:ext cx="12185650" cy="6861574"/>
          </a:xfrm>
          <a:prstGeom prst="rect">
            <a:avLst/>
          </a:prstGeom>
        </p:spPr>
      </p:pic>
      <p:sp>
        <p:nvSpPr>
          <p:cNvPr id="10" name="TextBox 9">
            <a:extLst>
              <a:ext uri="{FF2B5EF4-FFF2-40B4-BE49-F238E27FC236}">
                <a16:creationId xmlns:a16="http://schemas.microsoft.com/office/drawing/2014/main" id="{ECE0F505-0A84-FFE4-804F-C1F4E36CC072}"/>
              </a:ext>
            </a:extLst>
          </p:cNvPr>
          <p:cNvSpPr txBox="1">
            <a:spLocks/>
          </p:cNvSpPr>
          <p:nvPr/>
        </p:nvSpPr>
        <p:spPr>
          <a:xfrm>
            <a:off x="857860" y="298634"/>
            <a:ext cx="10331303" cy="769441"/>
          </a:xfrm>
          <a:prstGeom prst="rect">
            <a:avLst/>
          </a:prstGeom>
          <a:noFill/>
        </p:spPr>
        <p:txBody>
          <a:bodyPr wrap="square" rtlCol="0">
            <a:noAutofit/>
          </a:bodyPr>
          <a:lstStyle/>
          <a:p>
            <a:r>
              <a:rPr lang="en-US" sz="4000" b="1" dirty="0">
                <a:solidFill>
                  <a:srgbClr val="000000"/>
                </a:solidFill>
                <a:latin typeface="Azo Sans" panose="020B0603030303020204" pitchFamily="34" charset="77"/>
              </a:rPr>
              <a:t>Jesus Calms the Storm</a:t>
            </a:r>
          </a:p>
        </p:txBody>
      </p:sp>
      <p:sp>
        <p:nvSpPr>
          <p:cNvPr id="11" name="TextBox 10">
            <a:extLst>
              <a:ext uri="{FF2B5EF4-FFF2-40B4-BE49-F238E27FC236}">
                <a16:creationId xmlns:a16="http://schemas.microsoft.com/office/drawing/2014/main" id="{22EA6CC6-5E7F-B47D-9618-701F2B67E788}"/>
              </a:ext>
            </a:extLst>
          </p:cNvPr>
          <p:cNvSpPr txBox="1">
            <a:spLocks/>
          </p:cNvSpPr>
          <p:nvPr/>
        </p:nvSpPr>
        <p:spPr>
          <a:xfrm>
            <a:off x="871001" y="920234"/>
            <a:ext cx="8886076" cy="597055"/>
          </a:xfrm>
          <a:prstGeom prst="rect">
            <a:avLst/>
          </a:prstGeom>
          <a:noFill/>
        </p:spPr>
        <p:txBody>
          <a:bodyPr wrap="square" rtlCol="0">
            <a:noAutofit/>
          </a:bodyPr>
          <a:lstStyle/>
          <a:p>
            <a:r>
              <a:rPr lang="en-US" sz="3200" b="1" dirty="0">
                <a:solidFill>
                  <a:srgbClr val="059580"/>
                </a:solidFill>
                <a:latin typeface="Azo Sans" panose="020B0603030303020204" pitchFamily="34" charset="77"/>
              </a:rPr>
              <a:t>A story about power</a:t>
            </a:r>
          </a:p>
        </p:txBody>
      </p:sp>
      <p:sp>
        <p:nvSpPr>
          <p:cNvPr id="12" name="TextBox 11">
            <a:extLst>
              <a:ext uri="{FF2B5EF4-FFF2-40B4-BE49-F238E27FC236}">
                <a16:creationId xmlns:a16="http://schemas.microsoft.com/office/drawing/2014/main" id="{B2FAE970-EDAF-48F6-F8D0-1F7A71263AE0}"/>
              </a:ext>
            </a:extLst>
          </p:cNvPr>
          <p:cNvSpPr txBox="1">
            <a:spLocks noChangeAspect="1"/>
          </p:cNvSpPr>
          <p:nvPr/>
        </p:nvSpPr>
        <p:spPr>
          <a:xfrm>
            <a:off x="1464389" y="1835490"/>
            <a:ext cx="9326880" cy="3839321"/>
          </a:xfrm>
          <a:prstGeom prst="rect">
            <a:avLst/>
          </a:prstGeom>
          <a:noFill/>
        </p:spPr>
        <p:txBody>
          <a:bodyPr wrap="square" lIns="91440" tIns="45720" rIns="91440" bIns="45720" rtlCol="0" anchor="t">
            <a:noAutofit/>
          </a:bodyPr>
          <a:lstStyle/>
          <a:p>
            <a:r>
              <a:rPr lang="en-US" sz="3200" dirty="0"/>
              <a:t>1. What do you like in this story?</a:t>
            </a:r>
          </a:p>
          <a:p>
            <a:r>
              <a:rPr lang="en-US" sz="3200" dirty="0"/>
              <a:t>2. What disturbs you in this story?</a:t>
            </a:r>
          </a:p>
          <a:p>
            <a:r>
              <a:rPr lang="en-US" sz="3200" dirty="0"/>
              <a:t>3. What does this story teach you about God?</a:t>
            </a:r>
          </a:p>
          <a:p>
            <a:r>
              <a:rPr lang="en-US" sz="3200" dirty="0"/>
              <a:t>4. What does this story teach you about people, including yourself?</a:t>
            </a:r>
          </a:p>
          <a:p>
            <a:r>
              <a:rPr lang="en-US" sz="3200" dirty="0"/>
              <a:t>5. How will you apply God’s truth from this story in your life this week? What is a specific action or thing you will do?</a:t>
            </a:r>
          </a:p>
        </p:txBody>
      </p:sp>
    </p:spTree>
    <p:extLst>
      <p:ext uri="{BB962C8B-B14F-4D97-AF65-F5344CB8AC3E}">
        <p14:creationId xmlns:p14="http://schemas.microsoft.com/office/powerpoint/2010/main" val="4068081405"/>
      </p:ext>
    </p:extLst>
  </p:cSld>
  <p:clrMapOvr>
    <a:masterClrMapping/>
  </p:clrMapOvr>
  <p:extLst>
    <p:ext uri="{6950BFC3-D8DA-4A85-94F7-54DA5524770B}">
      <p188:commentRel xmlns:p188="http://schemas.microsoft.com/office/powerpoint/2018/8/main" r:id="rId2"/>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D7E88C-F6A6-E0EA-81DB-2CC828C48E9A}"/>
            </a:ext>
          </a:extLst>
        </p:cNvPr>
        <p:cNvGrpSpPr/>
        <p:nvPr/>
      </p:nvGrpSpPr>
      <p:grpSpPr>
        <a:xfrm>
          <a:off x="0" y="0"/>
          <a:ext cx="0" cy="0"/>
          <a:chOff x="0" y="0"/>
          <a:chExt cx="0" cy="0"/>
        </a:xfrm>
      </p:grpSpPr>
      <p:pic>
        <p:nvPicPr>
          <p:cNvPr id="7" name="Picture 6" descr="A green rectangular object with white lines&#10;&#10;AI-generated content may be incorrect.">
            <a:extLst>
              <a:ext uri="{FF2B5EF4-FFF2-40B4-BE49-F238E27FC236}">
                <a16:creationId xmlns:a16="http://schemas.microsoft.com/office/drawing/2014/main" id="{59592053-162D-F072-7968-E99CB13DBCAF}"/>
              </a:ext>
            </a:extLst>
          </p:cNvPr>
          <p:cNvPicPr>
            <a:picLocks noGrp="1" noRot="1" noChangeAspect="1" noMove="1" noResize="1" noEditPoints="1" noAdjustHandles="1" noChangeArrowheads="1" noChangeShapeType="1" noCrop="1"/>
          </p:cNvPicPr>
          <p:nvPr/>
        </p:nvPicPr>
        <p:blipFill>
          <a:blip r:embed="rId3"/>
          <a:stretch>
            <a:fillRect/>
          </a:stretch>
        </p:blipFill>
        <p:spPr>
          <a:xfrm>
            <a:off x="0" y="0"/>
            <a:ext cx="12192000" cy="6865150"/>
          </a:xfrm>
          <a:prstGeom prst="rect">
            <a:avLst/>
          </a:prstGeom>
        </p:spPr>
      </p:pic>
      <p:sp>
        <p:nvSpPr>
          <p:cNvPr id="6" name="TextBox 5">
            <a:extLst>
              <a:ext uri="{FF2B5EF4-FFF2-40B4-BE49-F238E27FC236}">
                <a16:creationId xmlns:a16="http://schemas.microsoft.com/office/drawing/2014/main" id="{FF8B700D-6D50-DD63-29A5-CED0DAE7C5ED}"/>
              </a:ext>
            </a:extLst>
          </p:cNvPr>
          <p:cNvSpPr txBox="1"/>
          <p:nvPr/>
        </p:nvSpPr>
        <p:spPr>
          <a:xfrm>
            <a:off x="829595" y="2505670"/>
            <a:ext cx="9359433" cy="923330"/>
          </a:xfrm>
          <a:prstGeom prst="rect">
            <a:avLst/>
          </a:prstGeom>
          <a:noFill/>
        </p:spPr>
        <p:txBody>
          <a:bodyPr wrap="square" rtlCol="0">
            <a:spAutoFit/>
          </a:bodyPr>
          <a:lstStyle/>
          <a:p>
            <a:pPr algn="ctr"/>
            <a:r>
              <a:rPr lang="en-US" sz="5400" b="1" dirty="0">
                <a:solidFill>
                  <a:schemeClr val="bg1"/>
                </a:solidFill>
                <a:latin typeface="Azo Sans" panose="020B0603030303020204" pitchFamily="34" charset="77"/>
              </a:rPr>
              <a:t>Resources</a:t>
            </a:r>
            <a:endParaRPr lang="en-US" sz="5400" dirty="0">
              <a:solidFill>
                <a:schemeClr val="bg1"/>
              </a:solidFill>
            </a:endParaRPr>
          </a:p>
        </p:txBody>
      </p:sp>
    </p:spTree>
    <p:extLst>
      <p:ext uri="{BB962C8B-B14F-4D97-AF65-F5344CB8AC3E}">
        <p14:creationId xmlns:p14="http://schemas.microsoft.com/office/powerpoint/2010/main" val="2685052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B77F72-4617-3C7C-585B-BC94E391FF69}"/>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0A53CE7C-65CF-1787-2295-C48DC8A833FA}"/>
              </a:ext>
            </a:extLst>
          </p:cNvPr>
          <p:cNvPicPr>
            <a:picLocks noGrp="1" noRot="1" noChangeAspect="1" noMove="1" noResize="1" noEditPoints="1" noAdjustHandles="1" noChangeArrowheads="1" noChangeShapeType="1" noCrop="1"/>
          </p:cNvPicPr>
          <p:nvPr/>
        </p:nvPicPr>
        <p:blipFill>
          <a:blip r:embed="rId3"/>
          <a:stretch>
            <a:fillRect/>
          </a:stretch>
        </p:blipFill>
        <p:spPr>
          <a:xfrm>
            <a:off x="6350" y="0"/>
            <a:ext cx="12185650" cy="6861574"/>
          </a:xfrm>
          <a:prstGeom prst="rect">
            <a:avLst/>
          </a:prstGeom>
        </p:spPr>
      </p:pic>
      <p:sp>
        <p:nvSpPr>
          <p:cNvPr id="2" name="TextBox 1">
            <a:extLst>
              <a:ext uri="{FF2B5EF4-FFF2-40B4-BE49-F238E27FC236}">
                <a16:creationId xmlns:a16="http://schemas.microsoft.com/office/drawing/2014/main" id="{46DE038E-5467-425A-05FE-79D3C09B21E2}"/>
              </a:ext>
            </a:extLst>
          </p:cNvPr>
          <p:cNvSpPr txBox="1">
            <a:spLocks noChangeAspect="1"/>
          </p:cNvSpPr>
          <p:nvPr/>
        </p:nvSpPr>
        <p:spPr>
          <a:xfrm>
            <a:off x="1148415" y="5527603"/>
            <a:ext cx="4186519" cy="418191"/>
          </a:xfrm>
          <a:prstGeom prst="rect">
            <a:avLst/>
          </a:prstGeom>
          <a:noFill/>
        </p:spPr>
        <p:txBody>
          <a:bodyPr wrap="square" rIns="91440" rtlCol="0">
            <a:noAutofit/>
          </a:bodyPr>
          <a:lstStyle/>
          <a:p>
            <a:r>
              <a:rPr lang="en-US" sz="2000" dirty="0">
                <a:solidFill>
                  <a:srgbClr val="000000"/>
                </a:solidFill>
                <a:latin typeface="Azo Sans" panose="020B0603030303020204" pitchFamily="34" charset="77"/>
              </a:rPr>
              <a:t>https://</a:t>
            </a:r>
            <a:r>
              <a:rPr lang="en-US" sz="2000" dirty="0" err="1">
                <a:solidFill>
                  <a:srgbClr val="000000"/>
                </a:solidFill>
                <a:latin typeface="Azo Sans" panose="020B0603030303020204" pitchFamily="34" charset="77"/>
              </a:rPr>
              <a:t>www.faithbot.io</a:t>
            </a:r>
            <a:endParaRPr lang="en-US" sz="2400" dirty="0">
              <a:solidFill>
                <a:srgbClr val="000000"/>
              </a:solidFill>
              <a:latin typeface="Azo Sans" panose="020B0603030303020204" pitchFamily="34" charset="77"/>
            </a:endParaRPr>
          </a:p>
        </p:txBody>
      </p:sp>
      <p:pic>
        <p:nvPicPr>
          <p:cNvPr id="4" name="Picture 3">
            <a:extLst>
              <a:ext uri="{FF2B5EF4-FFF2-40B4-BE49-F238E27FC236}">
                <a16:creationId xmlns:a16="http://schemas.microsoft.com/office/drawing/2014/main" id="{856C3EDE-4D0D-7E3C-7621-A69F7D66E26E}"/>
              </a:ext>
            </a:extLst>
          </p:cNvPr>
          <p:cNvPicPr>
            <a:picLocks noChangeAspect="1"/>
          </p:cNvPicPr>
          <p:nvPr/>
        </p:nvPicPr>
        <p:blipFill>
          <a:blip r:embed="rId4"/>
          <a:stretch>
            <a:fillRect/>
          </a:stretch>
        </p:blipFill>
        <p:spPr>
          <a:xfrm>
            <a:off x="4367055" y="1045030"/>
            <a:ext cx="7404049" cy="4217496"/>
          </a:xfrm>
          <a:prstGeom prst="rect">
            <a:avLst/>
          </a:prstGeom>
        </p:spPr>
      </p:pic>
      <p:pic>
        <p:nvPicPr>
          <p:cNvPr id="8" name="Picture 7">
            <a:extLst>
              <a:ext uri="{FF2B5EF4-FFF2-40B4-BE49-F238E27FC236}">
                <a16:creationId xmlns:a16="http://schemas.microsoft.com/office/drawing/2014/main" id="{4650C346-8DA0-869E-D5B7-F68B3B529509}"/>
              </a:ext>
            </a:extLst>
          </p:cNvPr>
          <p:cNvPicPr>
            <a:picLocks noChangeAspect="1"/>
          </p:cNvPicPr>
          <p:nvPr/>
        </p:nvPicPr>
        <p:blipFill>
          <a:blip r:embed="rId5"/>
          <a:stretch>
            <a:fillRect/>
          </a:stretch>
        </p:blipFill>
        <p:spPr>
          <a:xfrm>
            <a:off x="1148415" y="739297"/>
            <a:ext cx="2974507" cy="4788306"/>
          </a:xfrm>
          <a:prstGeom prst="rect">
            <a:avLst/>
          </a:prstGeom>
        </p:spPr>
      </p:pic>
    </p:spTree>
    <p:extLst>
      <p:ext uri="{BB962C8B-B14F-4D97-AF65-F5344CB8AC3E}">
        <p14:creationId xmlns:p14="http://schemas.microsoft.com/office/powerpoint/2010/main" val="11151986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B77F72-4617-3C7C-585B-BC94E391FF69}"/>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0A53CE7C-65CF-1787-2295-C48DC8A833FA}"/>
              </a:ext>
            </a:extLst>
          </p:cNvPr>
          <p:cNvPicPr>
            <a:picLocks noGrp="1" noRot="1" noChangeAspect="1" noMove="1" noResize="1" noEditPoints="1" noAdjustHandles="1" noChangeArrowheads="1" noChangeShapeType="1" noCrop="1"/>
          </p:cNvPicPr>
          <p:nvPr/>
        </p:nvPicPr>
        <p:blipFill>
          <a:blip r:embed="rId3"/>
          <a:stretch>
            <a:fillRect/>
          </a:stretch>
        </p:blipFill>
        <p:spPr>
          <a:xfrm>
            <a:off x="6350" y="0"/>
            <a:ext cx="12185650" cy="6861574"/>
          </a:xfrm>
          <a:prstGeom prst="rect">
            <a:avLst/>
          </a:prstGeom>
        </p:spPr>
      </p:pic>
      <p:pic>
        <p:nvPicPr>
          <p:cNvPr id="6" name="Picture 5">
            <a:extLst>
              <a:ext uri="{FF2B5EF4-FFF2-40B4-BE49-F238E27FC236}">
                <a16:creationId xmlns:a16="http://schemas.microsoft.com/office/drawing/2014/main" id="{3B8DEA3C-269A-2E50-D6E3-A461963DEBF2}"/>
              </a:ext>
            </a:extLst>
          </p:cNvPr>
          <p:cNvPicPr>
            <a:picLocks noChangeAspect="1"/>
          </p:cNvPicPr>
          <p:nvPr/>
        </p:nvPicPr>
        <p:blipFill rotWithShape="1">
          <a:blip r:embed="rId4"/>
          <a:srcRect/>
          <a:stretch/>
        </p:blipFill>
        <p:spPr>
          <a:xfrm>
            <a:off x="1512792" y="1147480"/>
            <a:ext cx="4143937" cy="4143937"/>
          </a:xfrm>
          <a:prstGeom prst="rect">
            <a:avLst/>
          </a:prstGeom>
        </p:spPr>
      </p:pic>
      <p:sp>
        <p:nvSpPr>
          <p:cNvPr id="3" name="TextBox 2">
            <a:extLst>
              <a:ext uri="{FF2B5EF4-FFF2-40B4-BE49-F238E27FC236}">
                <a16:creationId xmlns:a16="http://schemas.microsoft.com/office/drawing/2014/main" id="{26A7D890-3F29-9C20-380F-3B6B9B52A510}"/>
              </a:ext>
            </a:extLst>
          </p:cNvPr>
          <p:cNvSpPr txBox="1"/>
          <p:nvPr/>
        </p:nvSpPr>
        <p:spPr>
          <a:xfrm>
            <a:off x="586161" y="293153"/>
            <a:ext cx="8449340" cy="769441"/>
          </a:xfrm>
          <a:prstGeom prst="rect">
            <a:avLst/>
          </a:prstGeom>
          <a:noFill/>
        </p:spPr>
        <p:txBody>
          <a:bodyPr wrap="square" lIns="91440" tIns="45720" rIns="91440" bIns="45720" rtlCol="0" anchor="t">
            <a:noAutofit/>
          </a:bodyPr>
          <a:lstStyle/>
          <a:p>
            <a:r>
              <a:rPr lang="en-US" sz="4000" b="1" dirty="0">
                <a:solidFill>
                  <a:srgbClr val="000000"/>
                </a:solidFill>
                <a:latin typeface="Azo Sans"/>
              </a:rPr>
              <a:t>Ask an Animist</a:t>
            </a:r>
            <a:endParaRPr lang="en-US" sz="4000" b="1" dirty="0">
              <a:solidFill>
                <a:srgbClr val="000000"/>
              </a:solidFill>
              <a:latin typeface="Azo Sans" panose="020B0603030303020204" pitchFamily="34" charset="77"/>
            </a:endParaRPr>
          </a:p>
        </p:txBody>
      </p:sp>
      <p:sp>
        <p:nvSpPr>
          <p:cNvPr id="2" name="TextBox 1">
            <a:extLst>
              <a:ext uri="{FF2B5EF4-FFF2-40B4-BE49-F238E27FC236}">
                <a16:creationId xmlns:a16="http://schemas.microsoft.com/office/drawing/2014/main" id="{46DE038E-5467-425A-05FE-79D3C09B21E2}"/>
              </a:ext>
            </a:extLst>
          </p:cNvPr>
          <p:cNvSpPr txBox="1">
            <a:spLocks noChangeAspect="1"/>
          </p:cNvSpPr>
          <p:nvPr/>
        </p:nvSpPr>
        <p:spPr>
          <a:xfrm>
            <a:off x="1461051" y="5318508"/>
            <a:ext cx="4186519" cy="899879"/>
          </a:xfrm>
          <a:prstGeom prst="rect">
            <a:avLst/>
          </a:prstGeom>
          <a:noFill/>
        </p:spPr>
        <p:txBody>
          <a:bodyPr wrap="square" rIns="91440" rtlCol="0">
            <a:noAutofit/>
          </a:bodyPr>
          <a:lstStyle/>
          <a:p>
            <a:endParaRPr lang="en-US" sz="2400" dirty="0">
              <a:solidFill>
                <a:srgbClr val="000000"/>
              </a:solidFill>
              <a:latin typeface="Azo Sans" panose="020B0603030303020204" pitchFamily="34" charset="77"/>
            </a:endParaRPr>
          </a:p>
        </p:txBody>
      </p:sp>
      <p:pic>
        <p:nvPicPr>
          <p:cNvPr id="4" name="Picture 3">
            <a:extLst>
              <a:ext uri="{FF2B5EF4-FFF2-40B4-BE49-F238E27FC236}">
                <a16:creationId xmlns:a16="http://schemas.microsoft.com/office/drawing/2014/main" id="{71CB2BDB-C5F3-69F4-EC59-51FE00CE52E1}"/>
              </a:ext>
            </a:extLst>
          </p:cNvPr>
          <p:cNvPicPr>
            <a:picLocks noChangeAspect="1"/>
          </p:cNvPicPr>
          <p:nvPr/>
        </p:nvPicPr>
        <p:blipFill>
          <a:blip r:embed="rId5"/>
          <a:stretch>
            <a:fillRect/>
          </a:stretch>
        </p:blipFill>
        <p:spPr>
          <a:xfrm>
            <a:off x="6909416" y="894643"/>
            <a:ext cx="3821533" cy="4746354"/>
          </a:xfrm>
          <a:prstGeom prst="rect">
            <a:avLst/>
          </a:prstGeom>
        </p:spPr>
      </p:pic>
    </p:spTree>
    <p:extLst>
      <p:ext uri="{BB962C8B-B14F-4D97-AF65-F5344CB8AC3E}">
        <p14:creationId xmlns:p14="http://schemas.microsoft.com/office/powerpoint/2010/main" val="9034880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B2878C-6220-64C2-7E6D-1C283D6969FE}"/>
            </a:ext>
          </a:extLst>
        </p:cNvPr>
        <p:cNvGrpSpPr/>
        <p:nvPr/>
      </p:nvGrpSpPr>
      <p:grpSpPr>
        <a:xfrm>
          <a:off x="0" y="0"/>
          <a:ext cx="0" cy="0"/>
          <a:chOff x="0" y="0"/>
          <a:chExt cx="0" cy="0"/>
        </a:xfrm>
      </p:grpSpPr>
      <p:pic>
        <p:nvPicPr>
          <p:cNvPr id="5" name="Picture 4" descr="A white background with black squares&#10;&#10;AI-generated content may be incorrect.">
            <a:extLst>
              <a:ext uri="{FF2B5EF4-FFF2-40B4-BE49-F238E27FC236}">
                <a16:creationId xmlns:a16="http://schemas.microsoft.com/office/drawing/2014/main" id="{28103CF9-9F98-1DD2-8ACB-28D4392E9823}"/>
              </a:ext>
            </a:extLst>
          </p:cNvPr>
          <p:cNvPicPr>
            <a:picLocks noGrp="1" noRot="1" noChangeAspect="1" noMove="1" noResize="1" noEditPoints="1" noAdjustHandles="1" noChangeArrowheads="1" noChangeShapeType="1" noCrop="1"/>
          </p:cNvPicPr>
          <p:nvPr/>
        </p:nvPicPr>
        <p:blipFill>
          <a:blip r:embed="rId3"/>
          <a:stretch>
            <a:fillRect/>
          </a:stretch>
        </p:blipFill>
        <p:spPr>
          <a:xfrm>
            <a:off x="0" y="0"/>
            <a:ext cx="12185652" cy="6861576"/>
          </a:xfrm>
          <a:prstGeom prst="rect">
            <a:avLst/>
          </a:prstGeom>
        </p:spPr>
      </p:pic>
      <p:sp>
        <p:nvSpPr>
          <p:cNvPr id="4" name="TextBox 3">
            <a:extLst>
              <a:ext uri="{FF2B5EF4-FFF2-40B4-BE49-F238E27FC236}">
                <a16:creationId xmlns:a16="http://schemas.microsoft.com/office/drawing/2014/main" id="{1B8241FC-C49F-FDB5-5AA4-397789AC68F5}"/>
              </a:ext>
            </a:extLst>
          </p:cNvPr>
          <p:cNvSpPr txBox="1">
            <a:spLocks noChangeAspect="1"/>
          </p:cNvSpPr>
          <p:nvPr/>
        </p:nvSpPr>
        <p:spPr>
          <a:xfrm>
            <a:off x="1147051" y="1881790"/>
            <a:ext cx="5080000" cy="3898482"/>
          </a:xfrm>
          <a:prstGeom prst="rect">
            <a:avLst/>
          </a:prstGeom>
          <a:noFill/>
        </p:spPr>
        <p:txBody>
          <a:bodyPr wrap="square" lIns="91440" tIns="45720" rIns="91440" bIns="45720" rtlCol="0" anchor="t">
            <a:noAutofit/>
          </a:bodyPr>
          <a:lstStyle/>
          <a:p>
            <a:r>
              <a:rPr lang="en-US" sz="4000" dirty="0">
                <a:solidFill>
                  <a:srgbClr val="000000"/>
                </a:solidFill>
                <a:latin typeface="Azo Sans"/>
              </a:rPr>
              <a:t>Power cultures trace their roots to animism.</a:t>
            </a:r>
          </a:p>
        </p:txBody>
      </p:sp>
      <p:pic>
        <p:nvPicPr>
          <p:cNvPr id="15" name="Picture 14">
            <a:extLst>
              <a:ext uri="{FF2B5EF4-FFF2-40B4-BE49-F238E27FC236}">
                <a16:creationId xmlns:a16="http://schemas.microsoft.com/office/drawing/2014/main" id="{DFD1691C-9C4E-E798-0BCD-78C07C52C7D9}"/>
              </a:ext>
            </a:extLst>
          </p:cNvPr>
          <p:cNvPicPr>
            <a:picLocks/>
          </p:cNvPicPr>
          <p:nvPr/>
        </p:nvPicPr>
        <p:blipFill rotWithShape="1">
          <a:blip r:embed="rId4"/>
          <a:srcRect t="389" b="389"/>
          <a:stretch/>
        </p:blipFill>
        <p:spPr>
          <a:xfrm>
            <a:off x="6655442" y="995422"/>
            <a:ext cx="4764863" cy="4843261"/>
          </a:xfrm>
          <a:prstGeom prst="roundRect">
            <a:avLst>
              <a:gd name="adj" fmla="val 8475"/>
            </a:avLst>
          </a:prstGeom>
          <a:blipFill>
            <a:blip r:embed="rId5"/>
            <a:stretch>
              <a:fillRect/>
            </a:stretch>
          </a:blipFill>
        </p:spPr>
      </p:pic>
      <p:sp>
        <p:nvSpPr>
          <p:cNvPr id="11" name="TextBox 10">
            <a:extLst>
              <a:ext uri="{FF2B5EF4-FFF2-40B4-BE49-F238E27FC236}">
                <a16:creationId xmlns:a16="http://schemas.microsoft.com/office/drawing/2014/main" id="{3B075EA0-B984-625C-92F4-955D670C82FC}"/>
              </a:ext>
            </a:extLst>
          </p:cNvPr>
          <p:cNvSpPr txBox="1">
            <a:spLocks/>
          </p:cNvSpPr>
          <p:nvPr/>
        </p:nvSpPr>
        <p:spPr>
          <a:xfrm>
            <a:off x="1140160" y="298634"/>
            <a:ext cx="10331303" cy="769441"/>
          </a:xfrm>
          <a:prstGeom prst="rect">
            <a:avLst/>
          </a:prstGeom>
          <a:noFill/>
        </p:spPr>
        <p:txBody>
          <a:bodyPr wrap="square" rtlCol="0">
            <a:noAutofit/>
          </a:bodyPr>
          <a:lstStyle/>
          <a:p>
            <a:endParaRPr lang="en-US" sz="4000" b="1" dirty="0">
              <a:solidFill>
                <a:srgbClr val="000000"/>
              </a:solidFill>
              <a:latin typeface="Azo Sans" panose="020B0603030303020204" pitchFamily="34" charset="77"/>
            </a:endParaRPr>
          </a:p>
        </p:txBody>
      </p:sp>
      <p:sp>
        <p:nvSpPr>
          <p:cNvPr id="12" name="TextBox 11">
            <a:extLst>
              <a:ext uri="{FF2B5EF4-FFF2-40B4-BE49-F238E27FC236}">
                <a16:creationId xmlns:a16="http://schemas.microsoft.com/office/drawing/2014/main" id="{E1647C36-38AD-6867-871C-808747C9F091}"/>
              </a:ext>
            </a:extLst>
          </p:cNvPr>
          <p:cNvSpPr txBox="1">
            <a:spLocks/>
          </p:cNvSpPr>
          <p:nvPr/>
        </p:nvSpPr>
        <p:spPr>
          <a:xfrm>
            <a:off x="1153301" y="920234"/>
            <a:ext cx="8886076" cy="597055"/>
          </a:xfrm>
          <a:prstGeom prst="rect">
            <a:avLst/>
          </a:prstGeom>
          <a:noFill/>
        </p:spPr>
        <p:txBody>
          <a:bodyPr wrap="square" rtlCol="0">
            <a:noAutofit/>
          </a:bodyPr>
          <a:lstStyle/>
          <a:p>
            <a:endParaRPr lang="en-US" sz="3200" b="1" dirty="0">
              <a:solidFill>
                <a:srgbClr val="059580"/>
              </a:solidFill>
              <a:latin typeface="Azo Sans" panose="020B0603030303020204" pitchFamily="34" charset="77"/>
            </a:endParaRPr>
          </a:p>
        </p:txBody>
      </p:sp>
    </p:spTree>
    <p:extLst>
      <p:ext uri="{BB962C8B-B14F-4D97-AF65-F5344CB8AC3E}">
        <p14:creationId xmlns:p14="http://schemas.microsoft.com/office/powerpoint/2010/main" val="1015802777"/>
      </p:ext>
    </p:extLst>
  </p:cSld>
  <p:clrMapOvr>
    <a:masterClrMapping/>
  </p:clrMapOvr>
  <p:extLst>
    <p:ext uri="{6950BFC3-D8DA-4A85-94F7-54DA5524770B}">
      <p188:commentRel xmlns:p188="http://schemas.microsoft.com/office/powerpoint/2018/8/main" r:id="rId2"/>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F29B07-D583-D101-7AE6-60012E611E77}"/>
            </a:ext>
          </a:extLst>
        </p:cNvPr>
        <p:cNvGrpSpPr/>
        <p:nvPr/>
      </p:nvGrpSpPr>
      <p:grpSpPr>
        <a:xfrm>
          <a:off x="0" y="0"/>
          <a:ext cx="0" cy="0"/>
          <a:chOff x="0" y="0"/>
          <a:chExt cx="0" cy="0"/>
        </a:xfrm>
      </p:grpSpPr>
      <p:pic>
        <p:nvPicPr>
          <p:cNvPr id="7" name="Picture 6" descr="A green rectangular object with white lines&#10;&#10;AI-generated content may be incorrect.">
            <a:extLst>
              <a:ext uri="{FF2B5EF4-FFF2-40B4-BE49-F238E27FC236}">
                <a16:creationId xmlns:a16="http://schemas.microsoft.com/office/drawing/2014/main" id="{3E611201-4A3F-442D-2E37-165DB86ABBEE}"/>
              </a:ext>
            </a:extLst>
          </p:cNvPr>
          <p:cNvPicPr>
            <a:picLocks noGrp="1" noRot="1" noChangeAspect="1" noMove="1" noResize="1" noEditPoints="1" noAdjustHandles="1" noChangeArrowheads="1" noChangeShapeType="1" noCrop="1"/>
          </p:cNvPicPr>
          <p:nvPr/>
        </p:nvPicPr>
        <p:blipFill>
          <a:blip r:embed="rId3"/>
          <a:stretch>
            <a:fillRect/>
          </a:stretch>
        </p:blipFill>
        <p:spPr>
          <a:xfrm>
            <a:off x="0" y="0"/>
            <a:ext cx="12192000" cy="6865150"/>
          </a:xfrm>
          <a:prstGeom prst="rect">
            <a:avLst/>
          </a:prstGeom>
        </p:spPr>
      </p:pic>
      <p:sp>
        <p:nvSpPr>
          <p:cNvPr id="6" name="TextBox 5">
            <a:extLst>
              <a:ext uri="{FF2B5EF4-FFF2-40B4-BE49-F238E27FC236}">
                <a16:creationId xmlns:a16="http://schemas.microsoft.com/office/drawing/2014/main" id="{236FC7E1-8D74-8B7F-20D4-187752F91B5D}"/>
              </a:ext>
            </a:extLst>
          </p:cNvPr>
          <p:cNvSpPr txBox="1"/>
          <p:nvPr/>
        </p:nvSpPr>
        <p:spPr>
          <a:xfrm>
            <a:off x="829595" y="2505670"/>
            <a:ext cx="9359433" cy="923330"/>
          </a:xfrm>
          <a:prstGeom prst="rect">
            <a:avLst/>
          </a:prstGeom>
          <a:noFill/>
        </p:spPr>
        <p:txBody>
          <a:bodyPr wrap="square" rtlCol="0">
            <a:spAutoFit/>
          </a:bodyPr>
          <a:lstStyle/>
          <a:p>
            <a:pPr algn="ctr"/>
            <a:r>
              <a:rPr lang="en-US" sz="5400" b="1" dirty="0">
                <a:solidFill>
                  <a:schemeClr val="bg1"/>
                </a:solidFill>
                <a:latin typeface="Azo Sans" panose="020B0603030303020204" pitchFamily="34" charset="77"/>
              </a:rPr>
              <a:t>Questions</a:t>
            </a:r>
            <a:endParaRPr lang="en-US" sz="5400" dirty="0">
              <a:solidFill>
                <a:schemeClr val="bg1"/>
              </a:solidFill>
            </a:endParaRPr>
          </a:p>
        </p:txBody>
      </p:sp>
    </p:spTree>
    <p:extLst>
      <p:ext uri="{BB962C8B-B14F-4D97-AF65-F5344CB8AC3E}">
        <p14:creationId xmlns:p14="http://schemas.microsoft.com/office/powerpoint/2010/main" val="5473884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68C1E2-86B4-86AB-FDE6-6E1EBCBD47D8}"/>
            </a:ext>
          </a:extLst>
        </p:cNvPr>
        <p:cNvGrpSpPr/>
        <p:nvPr/>
      </p:nvGrpSpPr>
      <p:grpSpPr>
        <a:xfrm>
          <a:off x="0" y="0"/>
          <a:ext cx="0" cy="0"/>
          <a:chOff x="0" y="0"/>
          <a:chExt cx="0" cy="0"/>
        </a:xfrm>
      </p:grpSpPr>
      <p:pic>
        <p:nvPicPr>
          <p:cNvPr id="8" name="Picture 7" descr="A yellow background with black dots&#10;&#10;AI-generated content may be incorrect.">
            <a:extLst>
              <a:ext uri="{FF2B5EF4-FFF2-40B4-BE49-F238E27FC236}">
                <a16:creationId xmlns:a16="http://schemas.microsoft.com/office/drawing/2014/main" id="{68485EC0-0AFD-FC9F-2BCE-FB2DE3616C12}"/>
              </a:ext>
            </a:extLst>
          </p:cNvPr>
          <p:cNvPicPr>
            <a:picLocks noGrp="1" noRot="1" noChangeAspect="1" noMove="1" noResize="1" noEditPoints="1" noAdjustHandles="1" noChangeArrowheads="1" noChangeShapeType="1" noCrop="1"/>
          </p:cNvPicPr>
          <p:nvPr/>
        </p:nvPicPr>
        <p:blipFill>
          <a:blip r:embed="rId3"/>
          <a:stretch>
            <a:fillRect/>
          </a:stretch>
        </p:blipFill>
        <p:spPr>
          <a:xfrm>
            <a:off x="6350" y="0"/>
            <a:ext cx="12185650" cy="6861574"/>
          </a:xfrm>
          <a:prstGeom prst="rect">
            <a:avLst/>
          </a:prstGeom>
        </p:spPr>
      </p:pic>
      <p:sp>
        <p:nvSpPr>
          <p:cNvPr id="10" name="TextBox 9">
            <a:extLst>
              <a:ext uri="{FF2B5EF4-FFF2-40B4-BE49-F238E27FC236}">
                <a16:creationId xmlns:a16="http://schemas.microsoft.com/office/drawing/2014/main" id="{6222989F-C9AF-9196-AFE8-8E863D49C08C}"/>
              </a:ext>
            </a:extLst>
          </p:cNvPr>
          <p:cNvSpPr txBox="1">
            <a:spLocks/>
          </p:cNvSpPr>
          <p:nvPr/>
        </p:nvSpPr>
        <p:spPr>
          <a:xfrm>
            <a:off x="2074228" y="309467"/>
            <a:ext cx="8043544" cy="769441"/>
          </a:xfrm>
          <a:prstGeom prst="rect">
            <a:avLst/>
          </a:prstGeom>
          <a:noFill/>
        </p:spPr>
        <p:txBody>
          <a:bodyPr wrap="square" rtlCol="0">
            <a:noAutofit/>
          </a:bodyPr>
          <a:lstStyle/>
          <a:p>
            <a:r>
              <a:rPr lang="en-US" sz="4000" b="1" dirty="0">
                <a:solidFill>
                  <a:srgbClr val="000000"/>
                </a:solidFill>
                <a:latin typeface="Azo Sans" panose="020B0603030303020204" pitchFamily="34" charset="77"/>
              </a:rPr>
              <a:t>Books and Articles</a:t>
            </a:r>
          </a:p>
        </p:txBody>
      </p:sp>
      <p:pic>
        <p:nvPicPr>
          <p:cNvPr id="2" name="Picture 1">
            <a:extLst>
              <a:ext uri="{FF2B5EF4-FFF2-40B4-BE49-F238E27FC236}">
                <a16:creationId xmlns:a16="http://schemas.microsoft.com/office/drawing/2014/main" id="{95572C49-29AC-4424-3C14-CDF1C932AA5E}"/>
              </a:ext>
            </a:extLst>
          </p:cNvPr>
          <p:cNvPicPr>
            <a:picLocks noChangeAspect="1"/>
          </p:cNvPicPr>
          <p:nvPr/>
        </p:nvPicPr>
        <p:blipFill>
          <a:blip r:embed="rId4"/>
          <a:stretch>
            <a:fillRect/>
          </a:stretch>
        </p:blipFill>
        <p:spPr>
          <a:xfrm>
            <a:off x="9667407" y="840624"/>
            <a:ext cx="2082800" cy="3124200"/>
          </a:xfrm>
          <a:prstGeom prst="rect">
            <a:avLst/>
          </a:prstGeom>
        </p:spPr>
      </p:pic>
      <p:sp>
        <p:nvSpPr>
          <p:cNvPr id="11" name="TextBox 10">
            <a:extLst>
              <a:ext uri="{FF2B5EF4-FFF2-40B4-BE49-F238E27FC236}">
                <a16:creationId xmlns:a16="http://schemas.microsoft.com/office/drawing/2014/main" id="{53B3DE6C-428B-C435-2D1C-871BCBD52D89}"/>
              </a:ext>
            </a:extLst>
          </p:cNvPr>
          <p:cNvSpPr txBox="1">
            <a:spLocks/>
          </p:cNvSpPr>
          <p:nvPr/>
        </p:nvSpPr>
        <p:spPr>
          <a:xfrm>
            <a:off x="441793" y="1666682"/>
            <a:ext cx="7227970" cy="4304910"/>
          </a:xfrm>
          <a:prstGeom prst="rect">
            <a:avLst/>
          </a:prstGeom>
          <a:noFill/>
        </p:spPr>
        <p:txBody>
          <a:bodyPr wrap="square" rtlCol="0">
            <a:noAutofit/>
          </a:bodyPr>
          <a:lstStyle/>
          <a:p>
            <a:r>
              <a:rPr lang="en-US" sz="2800" b="1" i="1" dirty="0" err="1">
                <a:solidFill>
                  <a:srgbClr val="059580"/>
                </a:solidFill>
                <a:latin typeface="Azo Sans" panose="020B0603030303020204" pitchFamily="34" charset="77"/>
              </a:rPr>
              <a:t>Pentacostalization</a:t>
            </a:r>
            <a:r>
              <a:rPr lang="en-US" sz="2800" b="1" dirty="0">
                <a:solidFill>
                  <a:srgbClr val="059580"/>
                </a:solidFill>
                <a:latin typeface="Azo Sans" panose="020B0603030303020204" pitchFamily="34" charset="77"/>
              </a:rPr>
              <a:t> by Randy Arnett</a:t>
            </a:r>
          </a:p>
          <a:p>
            <a:endParaRPr lang="en-US" sz="2800" b="1" i="1" dirty="0">
              <a:solidFill>
                <a:srgbClr val="059580"/>
              </a:solidFill>
              <a:latin typeface="Azo Sans" panose="020B0603030303020204" pitchFamily="34" charset="77"/>
            </a:endParaRPr>
          </a:p>
          <a:p>
            <a:endParaRPr lang="en-US" sz="2800" b="1" i="1" dirty="0">
              <a:solidFill>
                <a:srgbClr val="059580"/>
              </a:solidFill>
              <a:latin typeface="Azo Sans" panose="020B0603030303020204" pitchFamily="34" charset="77"/>
            </a:endParaRPr>
          </a:p>
          <a:p>
            <a:r>
              <a:rPr lang="en-US" sz="2800" b="1" i="1" dirty="0">
                <a:solidFill>
                  <a:srgbClr val="059580"/>
                </a:solidFill>
                <a:latin typeface="Azo Sans" panose="020B0603030303020204" pitchFamily="34" charset="77"/>
              </a:rPr>
              <a:t>The Flaw of the Excluded Middle </a:t>
            </a:r>
            <a:r>
              <a:rPr lang="en-US" sz="2800" b="1" dirty="0">
                <a:solidFill>
                  <a:srgbClr val="059580"/>
                </a:solidFill>
                <a:latin typeface="Azo Sans" panose="020B0603030303020204" pitchFamily="34" charset="77"/>
              </a:rPr>
              <a:t>by </a:t>
            </a:r>
          </a:p>
          <a:p>
            <a:r>
              <a:rPr lang="en-US" sz="2800" b="1" dirty="0">
                <a:solidFill>
                  <a:srgbClr val="059580"/>
                </a:solidFill>
                <a:latin typeface="Azo Sans" panose="020B0603030303020204" pitchFamily="34" charset="77"/>
              </a:rPr>
              <a:t>Paul Hiebert </a:t>
            </a:r>
          </a:p>
          <a:p>
            <a:r>
              <a:rPr lang="en-US" sz="2400" b="1" dirty="0">
                <a:solidFill>
                  <a:srgbClr val="059580"/>
                </a:solidFill>
                <a:latin typeface="Azo Sans" panose="020B0603030303020204" pitchFamily="34" charset="77"/>
              </a:rPr>
              <a:t>(Published in Missiology, January 1982)</a:t>
            </a:r>
          </a:p>
          <a:p>
            <a:endParaRPr lang="en-US" sz="2800" b="1" i="1" dirty="0">
              <a:solidFill>
                <a:srgbClr val="059580"/>
              </a:solidFill>
              <a:latin typeface="Azo Sans" panose="020B0603030303020204" pitchFamily="34" charset="77"/>
            </a:endParaRPr>
          </a:p>
          <a:p>
            <a:endParaRPr lang="en-US" sz="2800" b="1" i="1" dirty="0">
              <a:solidFill>
                <a:srgbClr val="059580"/>
              </a:solidFill>
              <a:latin typeface="Azo Sans" panose="020B0603030303020204" pitchFamily="34" charset="77"/>
            </a:endParaRPr>
          </a:p>
          <a:p>
            <a:r>
              <a:rPr lang="en-US" sz="2800" b="1" i="1" dirty="0">
                <a:solidFill>
                  <a:srgbClr val="059580"/>
                </a:solidFill>
                <a:latin typeface="Azo Sans" panose="020B0603030303020204" pitchFamily="34" charset="77"/>
              </a:rPr>
              <a:t>The Pearl of Great Worth </a:t>
            </a:r>
            <a:r>
              <a:rPr lang="en-US" sz="2800" b="1" dirty="0">
                <a:solidFill>
                  <a:srgbClr val="059580"/>
                </a:solidFill>
                <a:latin typeface="Azo Sans" panose="020B0603030303020204" pitchFamily="34" charset="77"/>
              </a:rPr>
              <a:t>by Judy Miller</a:t>
            </a:r>
          </a:p>
          <a:p>
            <a:endParaRPr lang="en-US" sz="2400" b="1" dirty="0">
              <a:solidFill>
                <a:srgbClr val="059580"/>
              </a:solidFill>
              <a:latin typeface="Azo Sans" panose="020B0603030303020204" pitchFamily="34" charset="77"/>
            </a:endParaRPr>
          </a:p>
        </p:txBody>
      </p:sp>
      <p:pic>
        <p:nvPicPr>
          <p:cNvPr id="4" name="Picture 3">
            <a:extLst>
              <a:ext uri="{FF2B5EF4-FFF2-40B4-BE49-F238E27FC236}">
                <a16:creationId xmlns:a16="http://schemas.microsoft.com/office/drawing/2014/main" id="{FECD53F2-C634-78F1-66DD-87E2DEA7664D}"/>
              </a:ext>
            </a:extLst>
          </p:cNvPr>
          <p:cNvPicPr>
            <a:picLocks noChangeAspect="1"/>
          </p:cNvPicPr>
          <p:nvPr/>
        </p:nvPicPr>
        <p:blipFill>
          <a:blip r:embed="rId5"/>
          <a:stretch>
            <a:fillRect/>
          </a:stretch>
        </p:blipFill>
        <p:spPr>
          <a:xfrm>
            <a:off x="7529536" y="3541133"/>
            <a:ext cx="2127963" cy="3018233"/>
          </a:xfrm>
          <a:prstGeom prst="rect">
            <a:avLst/>
          </a:prstGeom>
        </p:spPr>
      </p:pic>
    </p:spTree>
    <p:extLst>
      <p:ext uri="{BB962C8B-B14F-4D97-AF65-F5344CB8AC3E}">
        <p14:creationId xmlns:p14="http://schemas.microsoft.com/office/powerpoint/2010/main" val="1678110412"/>
      </p:ext>
    </p:extLst>
  </p:cSld>
  <p:clrMapOvr>
    <a:masterClrMapping/>
  </p:clrMapOvr>
  <p:extLst>
    <p:ext uri="{6950BFC3-D8DA-4A85-94F7-54DA5524770B}">
      <p188:commentRel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22C73-4D24-52C3-02DB-897872A70398}"/>
            </a:ext>
          </a:extLst>
        </p:cNvPr>
        <p:cNvGrpSpPr/>
        <p:nvPr/>
      </p:nvGrpSpPr>
      <p:grpSpPr>
        <a:xfrm>
          <a:off x="0" y="0"/>
          <a:ext cx="0" cy="0"/>
          <a:chOff x="0" y="0"/>
          <a:chExt cx="0" cy="0"/>
        </a:xfrm>
      </p:grpSpPr>
      <p:pic>
        <p:nvPicPr>
          <p:cNvPr id="7" name="Picture 6" descr="A yellow and black corner&#10;&#10;AI-generated content may be incorrect.">
            <a:extLst>
              <a:ext uri="{FF2B5EF4-FFF2-40B4-BE49-F238E27FC236}">
                <a16:creationId xmlns:a16="http://schemas.microsoft.com/office/drawing/2014/main" id="{C29CDD45-C7BC-88B1-A583-AD186A7B78DF}"/>
              </a:ext>
            </a:extLst>
          </p:cNvPr>
          <p:cNvPicPr>
            <a:picLocks noGrp="1" noRot="1" noChangeAspect="1" noMove="1" noResize="1" noEditPoints="1" noAdjustHandles="1" noChangeArrowheads="1" noChangeShapeType="1" noCrop="1"/>
          </p:cNvPicPr>
          <p:nvPr/>
        </p:nvPicPr>
        <p:blipFill>
          <a:blip r:embed="rId2"/>
          <a:stretch>
            <a:fillRect/>
          </a:stretch>
        </p:blipFill>
        <p:spPr>
          <a:xfrm>
            <a:off x="0" y="0"/>
            <a:ext cx="12192000" cy="6865150"/>
          </a:xfrm>
          <a:prstGeom prst="rect">
            <a:avLst/>
          </a:prstGeom>
        </p:spPr>
      </p:pic>
      <p:sp>
        <p:nvSpPr>
          <p:cNvPr id="5" name="TextBox 4">
            <a:extLst>
              <a:ext uri="{FF2B5EF4-FFF2-40B4-BE49-F238E27FC236}">
                <a16:creationId xmlns:a16="http://schemas.microsoft.com/office/drawing/2014/main" id="{C2170EF8-6F9B-6193-1F06-4A1D62A52764}"/>
              </a:ext>
            </a:extLst>
          </p:cNvPr>
          <p:cNvSpPr txBox="1">
            <a:spLocks/>
          </p:cNvSpPr>
          <p:nvPr/>
        </p:nvSpPr>
        <p:spPr>
          <a:xfrm>
            <a:off x="857860" y="298634"/>
            <a:ext cx="10331303" cy="769441"/>
          </a:xfrm>
          <a:prstGeom prst="rect">
            <a:avLst/>
          </a:prstGeom>
          <a:noFill/>
        </p:spPr>
        <p:txBody>
          <a:bodyPr wrap="square" rtlCol="0">
            <a:noAutofit/>
          </a:bodyPr>
          <a:lstStyle/>
          <a:p>
            <a:endParaRPr lang="en-US" sz="4000" b="1" dirty="0">
              <a:solidFill>
                <a:srgbClr val="000000"/>
              </a:solidFill>
              <a:latin typeface="Azo Sans" panose="020B0603030303020204" pitchFamily="34" charset="77"/>
            </a:endParaRPr>
          </a:p>
        </p:txBody>
      </p:sp>
      <p:sp>
        <p:nvSpPr>
          <p:cNvPr id="4" name="TextBox 3">
            <a:extLst>
              <a:ext uri="{FF2B5EF4-FFF2-40B4-BE49-F238E27FC236}">
                <a16:creationId xmlns:a16="http://schemas.microsoft.com/office/drawing/2014/main" id="{5A861D38-4549-9D4D-DB1C-097C98A648D6}"/>
              </a:ext>
            </a:extLst>
          </p:cNvPr>
          <p:cNvSpPr txBox="1">
            <a:spLocks noChangeAspect="1"/>
          </p:cNvSpPr>
          <p:nvPr/>
        </p:nvSpPr>
        <p:spPr>
          <a:xfrm>
            <a:off x="1464389" y="1835490"/>
            <a:ext cx="9326880" cy="3839321"/>
          </a:xfrm>
          <a:prstGeom prst="rect">
            <a:avLst/>
          </a:prstGeom>
          <a:noFill/>
        </p:spPr>
        <p:txBody>
          <a:bodyPr wrap="square" lIns="91440" tIns="45720" rIns="91440" bIns="45720" rtlCol="0" anchor="t">
            <a:noAutofit/>
          </a:bodyPr>
          <a:lstStyle/>
          <a:p>
            <a:r>
              <a:rPr lang="en-US" sz="3200" i="1" dirty="0"/>
              <a:t>Animism is the belief that personal spiritual beings and impersonal spiritual forces have power over human affairs and that humans, consequently, must discover what beings and forces are impacting them in order to determine future action and, frequently, to manipulate their power. </a:t>
            </a:r>
            <a:endParaRPr lang="en-US" sz="3200" dirty="0"/>
          </a:p>
        </p:txBody>
      </p:sp>
    </p:spTree>
    <p:extLst>
      <p:ext uri="{BB962C8B-B14F-4D97-AF65-F5344CB8AC3E}">
        <p14:creationId xmlns:p14="http://schemas.microsoft.com/office/powerpoint/2010/main" val="26830306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F3890B-13B2-6F2E-063D-0BC10F8A6B1F}"/>
            </a:ext>
          </a:extLst>
        </p:cNvPr>
        <p:cNvGrpSpPr/>
        <p:nvPr/>
      </p:nvGrpSpPr>
      <p:grpSpPr>
        <a:xfrm>
          <a:off x="0" y="0"/>
          <a:ext cx="0" cy="0"/>
          <a:chOff x="0" y="0"/>
          <a:chExt cx="0" cy="0"/>
        </a:xfrm>
      </p:grpSpPr>
      <p:pic>
        <p:nvPicPr>
          <p:cNvPr id="7" name="Picture 6" descr="A yellow and black corner&#10;&#10;AI-generated content may be incorrect.">
            <a:extLst>
              <a:ext uri="{FF2B5EF4-FFF2-40B4-BE49-F238E27FC236}">
                <a16:creationId xmlns:a16="http://schemas.microsoft.com/office/drawing/2014/main" id="{F1DC7AB5-5AB8-BB0D-FDD9-2A94F92B9027}"/>
              </a:ext>
            </a:extLst>
          </p:cNvPr>
          <p:cNvPicPr>
            <a:picLocks noGrp="1" noRot="1" noChangeAspect="1" noMove="1" noResize="1" noEditPoints="1" noAdjustHandles="1" noChangeArrowheads="1" noChangeShapeType="1" noCrop="1"/>
          </p:cNvPicPr>
          <p:nvPr/>
        </p:nvPicPr>
        <p:blipFill>
          <a:blip r:embed="rId3"/>
          <a:stretch>
            <a:fillRect/>
          </a:stretch>
        </p:blipFill>
        <p:spPr>
          <a:xfrm>
            <a:off x="0" y="0"/>
            <a:ext cx="12192000" cy="6865150"/>
          </a:xfrm>
          <a:prstGeom prst="rect">
            <a:avLst/>
          </a:prstGeom>
        </p:spPr>
      </p:pic>
      <p:sp>
        <p:nvSpPr>
          <p:cNvPr id="5" name="TextBox 4">
            <a:extLst>
              <a:ext uri="{FF2B5EF4-FFF2-40B4-BE49-F238E27FC236}">
                <a16:creationId xmlns:a16="http://schemas.microsoft.com/office/drawing/2014/main" id="{4101D537-2C25-C909-3BF1-1A7CBA2CD856}"/>
              </a:ext>
            </a:extLst>
          </p:cNvPr>
          <p:cNvSpPr txBox="1">
            <a:spLocks/>
          </p:cNvSpPr>
          <p:nvPr/>
        </p:nvSpPr>
        <p:spPr>
          <a:xfrm>
            <a:off x="857860" y="298634"/>
            <a:ext cx="10331303" cy="769441"/>
          </a:xfrm>
          <a:prstGeom prst="rect">
            <a:avLst/>
          </a:prstGeom>
          <a:noFill/>
        </p:spPr>
        <p:txBody>
          <a:bodyPr wrap="square" rtlCol="0">
            <a:noAutofit/>
          </a:bodyPr>
          <a:lstStyle/>
          <a:p>
            <a:r>
              <a:rPr lang="en-US" sz="4000" b="1" dirty="0">
                <a:solidFill>
                  <a:srgbClr val="000000"/>
                </a:solidFill>
                <a:latin typeface="Azo Sans" panose="020B0603030303020204" pitchFamily="34" charset="77"/>
              </a:rPr>
              <a:t>How Prevalent is Animism?</a:t>
            </a:r>
          </a:p>
        </p:txBody>
      </p:sp>
      <p:sp>
        <p:nvSpPr>
          <p:cNvPr id="4" name="TextBox 3">
            <a:extLst>
              <a:ext uri="{FF2B5EF4-FFF2-40B4-BE49-F238E27FC236}">
                <a16:creationId xmlns:a16="http://schemas.microsoft.com/office/drawing/2014/main" id="{AFF3322E-D60B-3579-9BCF-43F37425F71D}"/>
              </a:ext>
            </a:extLst>
          </p:cNvPr>
          <p:cNvSpPr txBox="1">
            <a:spLocks noChangeAspect="1"/>
          </p:cNvSpPr>
          <p:nvPr/>
        </p:nvSpPr>
        <p:spPr>
          <a:xfrm>
            <a:off x="1432560" y="1536910"/>
            <a:ext cx="9326880" cy="4102276"/>
          </a:xfrm>
          <a:prstGeom prst="rect">
            <a:avLst/>
          </a:prstGeom>
          <a:noFill/>
        </p:spPr>
        <p:txBody>
          <a:bodyPr wrap="square" lIns="91440" tIns="45720" rIns="91440" bIns="45720" rtlCol="0" anchor="t">
            <a:noAutofit/>
          </a:bodyPr>
          <a:lstStyle/>
          <a:p>
            <a:pPr marL="457200" indent="-457200">
              <a:buFont typeface="Arial" panose="020B0604020202020204" pitchFamily="34" charset="0"/>
              <a:buChar char="•"/>
            </a:pPr>
            <a:r>
              <a:rPr lang="en-US" sz="3200" dirty="0"/>
              <a:t>Tippett wrote in the 1970s that animism would die out in the next 10–20 years.</a:t>
            </a:r>
          </a:p>
          <a:p>
            <a:pPr marL="457200" indent="-457200">
              <a:buFont typeface="Arial" panose="020B0604020202020204" pitchFamily="34" charset="0"/>
              <a:buChar char="•"/>
            </a:pPr>
            <a:r>
              <a:rPr lang="en-US" sz="3200" dirty="0"/>
              <a:t>Animism is thriving in most of the world religions.</a:t>
            </a:r>
          </a:p>
          <a:p>
            <a:pPr marL="457200" indent="-457200">
              <a:buFont typeface="Arial" panose="020B0604020202020204" pitchFamily="34" charset="0"/>
              <a:buChar char="•"/>
            </a:pPr>
            <a:r>
              <a:rPr lang="en-US" sz="3200" dirty="0"/>
              <a:t>Animism is not dying; it changes forms with the changing times.</a:t>
            </a:r>
          </a:p>
          <a:p>
            <a:pPr marL="457200" indent="-457200">
              <a:buFont typeface="Arial" panose="020B0604020202020204" pitchFamily="34" charset="0"/>
              <a:buChar char="•"/>
            </a:pPr>
            <a:r>
              <a:rPr lang="en-US" sz="3200" dirty="0"/>
              <a:t>88% of the Unreached People Groups are animists.</a:t>
            </a:r>
          </a:p>
        </p:txBody>
      </p:sp>
    </p:spTree>
    <p:extLst>
      <p:ext uri="{BB962C8B-B14F-4D97-AF65-F5344CB8AC3E}">
        <p14:creationId xmlns:p14="http://schemas.microsoft.com/office/powerpoint/2010/main" val="1669282770"/>
      </p:ext>
    </p:extLst>
  </p:cSld>
  <p:clrMapOvr>
    <a:masterClrMapping/>
  </p:clrMapOvr>
  <p:extLst>
    <p:ext uri="{6950BFC3-D8DA-4A85-94F7-54DA5524770B}">
      <p188:commentRel xmlns:p188="http://schemas.microsoft.com/office/powerpoint/2018/8/main" r:id="rId2"/>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14B678-1086-5637-49AF-0ACFFEB5C27C}"/>
            </a:ext>
          </a:extLst>
        </p:cNvPr>
        <p:cNvGrpSpPr/>
        <p:nvPr/>
      </p:nvGrpSpPr>
      <p:grpSpPr>
        <a:xfrm>
          <a:off x="0" y="0"/>
          <a:ext cx="0" cy="0"/>
          <a:chOff x="0" y="0"/>
          <a:chExt cx="0" cy="0"/>
        </a:xfrm>
      </p:grpSpPr>
      <p:pic>
        <p:nvPicPr>
          <p:cNvPr id="3" name="Picture 2" descr="A screen shot of a phone&#10;&#10;AI-generated content may be incorrect.">
            <a:extLst>
              <a:ext uri="{FF2B5EF4-FFF2-40B4-BE49-F238E27FC236}">
                <a16:creationId xmlns:a16="http://schemas.microsoft.com/office/drawing/2014/main" id="{32EECDFA-D33C-491D-F195-53FA046396F6}"/>
              </a:ext>
            </a:extLst>
          </p:cNvPr>
          <p:cNvPicPr>
            <a:picLocks noChangeAspect="1"/>
          </p:cNvPicPr>
          <p:nvPr/>
        </p:nvPicPr>
        <p:blipFill>
          <a:blip r:embed="rId3"/>
          <a:stretch>
            <a:fillRect/>
          </a:stretch>
        </p:blipFill>
        <p:spPr>
          <a:xfrm>
            <a:off x="6350" y="0"/>
            <a:ext cx="12185650" cy="6861574"/>
          </a:xfrm>
          <a:prstGeom prst="rect">
            <a:avLst/>
          </a:prstGeom>
        </p:spPr>
      </p:pic>
      <p:pic>
        <p:nvPicPr>
          <p:cNvPr id="10" name="Picture 5">
            <a:extLst>
              <a:ext uri="{FF2B5EF4-FFF2-40B4-BE49-F238E27FC236}">
                <a16:creationId xmlns:a16="http://schemas.microsoft.com/office/drawing/2014/main" id="{D9B083F6-595E-9436-1DEF-05C4AB3CADC5}"/>
              </a:ext>
            </a:extLst>
          </p:cNvPr>
          <p:cNvPicPr>
            <a:picLocks noChangeAspect="1"/>
          </p:cNvPicPr>
          <p:nvPr/>
        </p:nvPicPr>
        <p:blipFill>
          <a:blip r:embed="rId4">
            <a:extLst>
              <a:ext uri="{837473B0-CC2E-450A-ABE3-18F120FF3D39}">
                <a1611:picAttrSrcUrl xmlns:a1611="http://schemas.microsoft.com/office/drawing/2016/11/main" r:id="rId5"/>
              </a:ext>
            </a:extLst>
          </a:blip>
          <a:srcRect l="16833" r="16833"/>
          <a:stretch/>
        </p:blipFill>
        <p:spPr>
          <a:xfrm>
            <a:off x="6373906" y="865468"/>
            <a:ext cx="4657017" cy="4657017"/>
          </a:xfrm>
          <a:prstGeom prst="ellipse">
            <a:avLst/>
          </a:prstGeom>
        </p:spPr>
      </p:pic>
      <p:sp>
        <p:nvSpPr>
          <p:cNvPr id="21" name="TextBox 20">
            <a:extLst>
              <a:ext uri="{FF2B5EF4-FFF2-40B4-BE49-F238E27FC236}">
                <a16:creationId xmlns:a16="http://schemas.microsoft.com/office/drawing/2014/main" id="{C19AEFEF-6922-C272-4274-81E67FC02A36}"/>
              </a:ext>
            </a:extLst>
          </p:cNvPr>
          <p:cNvSpPr txBox="1">
            <a:spLocks noChangeAspect="1"/>
          </p:cNvSpPr>
          <p:nvPr/>
        </p:nvSpPr>
        <p:spPr>
          <a:xfrm>
            <a:off x="822960" y="1870216"/>
            <a:ext cx="5080000" cy="3898482"/>
          </a:xfrm>
          <a:prstGeom prst="rect">
            <a:avLst/>
          </a:prstGeom>
          <a:noFill/>
        </p:spPr>
        <p:txBody>
          <a:bodyPr wrap="square" lIns="91440" tIns="45720" rIns="91440" bIns="45720" rtlCol="0" anchor="t">
            <a:noAutofit/>
          </a:bodyPr>
          <a:lstStyle/>
          <a:p>
            <a:pPr algn="ctr"/>
            <a:r>
              <a:rPr lang="en-US" sz="5400" dirty="0">
                <a:solidFill>
                  <a:srgbClr val="C00000"/>
                </a:solidFill>
                <a:latin typeface="Azo Sans"/>
              </a:rPr>
              <a:t>Fear</a:t>
            </a:r>
            <a:r>
              <a:rPr lang="en-US" sz="4400" dirty="0">
                <a:solidFill>
                  <a:srgbClr val="000000"/>
                </a:solidFill>
                <a:latin typeface="Azo Sans"/>
              </a:rPr>
              <a:t> </a:t>
            </a:r>
          </a:p>
          <a:p>
            <a:pPr algn="ctr"/>
            <a:r>
              <a:rPr lang="en-US" sz="4400" dirty="0">
                <a:solidFill>
                  <a:srgbClr val="000000"/>
                </a:solidFill>
                <a:latin typeface="Azo Sans"/>
              </a:rPr>
              <a:t>is at the center of animism.</a:t>
            </a:r>
            <a:endParaRPr lang="en-US" sz="4400" dirty="0">
              <a:latin typeface="Azo Sans"/>
            </a:endParaRPr>
          </a:p>
        </p:txBody>
      </p:sp>
    </p:spTree>
    <p:extLst>
      <p:ext uri="{BB962C8B-B14F-4D97-AF65-F5344CB8AC3E}">
        <p14:creationId xmlns:p14="http://schemas.microsoft.com/office/powerpoint/2010/main" val="1992134505"/>
      </p:ext>
    </p:extLst>
  </p:cSld>
  <p:clrMapOvr>
    <a:masterClrMapping/>
  </p:clrMapOvr>
  <p:extLst>
    <p:ext uri="{6950BFC3-D8DA-4A85-94F7-54DA5524770B}">
      <p188:commentRel xmlns:p188="http://schemas.microsoft.com/office/powerpoint/2018/8/main" r:id="rId2"/>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07FD6-0273-3834-0C0D-7AA0EBBE24F5}"/>
            </a:ext>
          </a:extLst>
        </p:cNvPr>
        <p:cNvGrpSpPr/>
        <p:nvPr/>
      </p:nvGrpSpPr>
      <p:grpSpPr>
        <a:xfrm>
          <a:off x="0" y="0"/>
          <a:ext cx="0" cy="0"/>
          <a:chOff x="0" y="0"/>
          <a:chExt cx="0" cy="0"/>
        </a:xfrm>
      </p:grpSpPr>
      <p:pic>
        <p:nvPicPr>
          <p:cNvPr id="7" name="Picture 6" descr="A yellow and black corner&#10;&#10;AI-generated content may be incorrect.">
            <a:extLst>
              <a:ext uri="{FF2B5EF4-FFF2-40B4-BE49-F238E27FC236}">
                <a16:creationId xmlns:a16="http://schemas.microsoft.com/office/drawing/2014/main" id="{87CF63F0-62AD-B69E-F832-6CAB31B4DA6E}"/>
              </a:ext>
            </a:extLst>
          </p:cNvPr>
          <p:cNvPicPr>
            <a:picLocks noGrp="1" noRot="1" noChangeAspect="1" noMove="1" noResize="1" noEditPoints="1" noAdjustHandles="1" noChangeArrowheads="1" noChangeShapeType="1" noCrop="1"/>
          </p:cNvPicPr>
          <p:nvPr/>
        </p:nvPicPr>
        <p:blipFill>
          <a:blip r:embed="rId3"/>
          <a:stretch>
            <a:fillRect/>
          </a:stretch>
        </p:blipFill>
        <p:spPr>
          <a:xfrm>
            <a:off x="0" y="0"/>
            <a:ext cx="12192000" cy="6865150"/>
          </a:xfrm>
          <a:prstGeom prst="rect">
            <a:avLst/>
          </a:prstGeom>
        </p:spPr>
      </p:pic>
      <p:sp>
        <p:nvSpPr>
          <p:cNvPr id="5" name="TextBox 4">
            <a:extLst>
              <a:ext uri="{FF2B5EF4-FFF2-40B4-BE49-F238E27FC236}">
                <a16:creationId xmlns:a16="http://schemas.microsoft.com/office/drawing/2014/main" id="{D2536CAD-63D3-17EE-94D5-EB3EF5B04ED7}"/>
              </a:ext>
            </a:extLst>
          </p:cNvPr>
          <p:cNvSpPr txBox="1">
            <a:spLocks/>
          </p:cNvSpPr>
          <p:nvPr/>
        </p:nvSpPr>
        <p:spPr>
          <a:xfrm>
            <a:off x="857860" y="298634"/>
            <a:ext cx="10331303" cy="769441"/>
          </a:xfrm>
          <a:prstGeom prst="rect">
            <a:avLst/>
          </a:prstGeom>
          <a:noFill/>
        </p:spPr>
        <p:txBody>
          <a:bodyPr wrap="square" lIns="91440" tIns="45720" rIns="91440" bIns="45720" rtlCol="0" anchor="t">
            <a:noAutofit/>
          </a:bodyPr>
          <a:lstStyle/>
          <a:p>
            <a:r>
              <a:rPr lang="en-US" sz="4000" b="1" dirty="0">
                <a:solidFill>
                  <a:srgbClr val="000000"/>
                </a:solidFill>
                <a:latin typeface="Azo Sans"/>
              </a:rPr>
              <a:t>What do (most) Animists Believe?</a:t>
            </a:r>
          </a:p>
        </p:txBody>
      </p:sp>
      <p:sp>
        <p:nvSpPr>
          <p:cNvPr id="4" name="TextBox 3">
            <a:extLst>
              <a:ext uri="{FF2B5EF4-FFF2-40B4-BE49-F238E27FC236}">
                <a16:creationId xmlns:a16="http://schemas.microsoft.com/office/drawing/2014/main" id="{C4042E9C-CAA3-0C8F-9EEA-4975A382DA1F}"/>
              </a:ext>
            </a:extLst>
          </p:cNvPr>
          <p:cNvSpPr txBox="1">
            <a:spLocks noChangeAspect="1"/>
          </p:cNvSpPr>
          <p:nvPr/>
        </p:nvSpPr>
        <p:spPr>
          <a:xfrm>
            <a:off x="1360071" y="1667538"/>
            <a:ext cx="9326880" cy="4102276"/>
          </a:xfrm>
          <a:prstGeom prst="rect">
            <a:avLst/>
          </a:prstGeom>
          <a:noFill/>
        </p:spPr>
        <p:txBody>
          <a:bodyPr wrap="square" lIns="91440" tIns="45720" rIns="91440" bIns="45720" rtlCol="0" anchor="t">
            <a:noAutofit/>
          </a:bodyPr>
          <a:lstStyle/>
          <a:p>
            <a:pPr marL="457200" indent="-457200">
              <a:buFont typeface="Arial" panose="020B0604020202020204" pitchFamily="34" charset="0"/>
              <a:buChar char="•"/>
            </a:pPr>
            <a:r>
              <a:rPr lang="en-US" sz="3200" dirty="0"/>
              <a:t>Creator God created the world but moved on. </a:t>
            </a:r>
          </a:p>
          <a:p>
            <a:pPr marL="457200" indent="-457200">
              <a:buFont typeface="Arial" panose="020B0604020202020204" pitchFamily="34" charset="0"/>
              <a:buChar char="•"/>
            </a:pPr>
            <a:r>
              <a:rPr lang="en-US" sz="3200" dirty="0"/>
              <a:t>All life is spirit.</a:t>
            </a:r>
          </a:p>
          <a:p>
            <a:pPr marL="457200" indent="-457200">
              <a:buFont typeface="Arial" panose="020B0604020202020204" pitchFamily="34" charset="0"/>
              <a:buChar char="•"/>
            </a:pPr>
            <a:r>
              <a:rPr lang="en-US" sz="3200" dirty="0"/>
              <a:t>Life events are influenced heavily by the spiritual.</a:t>
            </a:r>
          </a:p>
          <a:p>
            <a:pPr marL="457200" indent="-457200">
              <a:buFont typeface="Arial" panose="020B0604020202020204" pitchFamily="34" charset="0"/>
              <a:buChar char="•"/>
            </a:pPr>
            <a:r>
              <a:rPr lang="en-US" sz="3200" dirty="0"/>
              <a:t>Spirits may cause harm, but they also can be manipulated to help your cause.</a:t>
            </a:r>
          </a:p>
          <a:p>
            <a:pPr marL="457200" indent="-457200">
              <a:buFont typeface="Arial" panose="020B0604020202020204" pitchFamily="34" charset="0"/>
              <a:buChar char="•"/>
            </a:pPr>
            <a:r>
              <a:rPr lang="en-US" sz="3200" dirty="0"/>
              <a:t>Observing sacrifices to spirits is required.</a:t>
            </a:r>
          </a:p>
          <a:p>
            <a:pPr marL="457200" indent="-457200">
              <a:buFont typeface="Arial" panose="020B0604020202020204" pitchFamily="34" charset="0"/>
              <a:buChar char="•"/>
            </a:pPr>
            <a:r>
              <a:rPr lang="en-US" sz="3200" dirty="0"/>
              <a:t>Spirits are powerful and must be appeased or bad things will happen.</a:t>
            </a:r>
          </a:p>
          <a:p>
            <a:endParaRPr lang="en-US" sz="2800" dirty="0"/>
          </a:p>
        </p:txBody>
      </p:sp>
    </p:spTree>
    <p:extLst>
      <p:ext uri="{BB962C8B-B14F-4D97-AF65-F5344CB8AC3E}">
        <p14:creationId xmlns:p14="http://schemas.microsoft.com/office/powerpoint/2010/main" val="342920607"/>
      </p:ext>
    </p:extLst>
  </p:cSld>
  <p:clrMapOvr>
    <a:masterClrMapping/>
  </p:clrMapOvr>
  <p:extLst>
    <p:ext uri="{6950BFC3-D8DA-4A85-94F7-54DA5524770B}">
      <p188:commentRel xmlns:p188="http://schemas.microsoft.com/office/powerpoint/2018/8/main" r:id="rId2"/>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B2878C-6220-64C2-7E6D-1C283D6969FE}"/>
            </a:ext>
          </a:extLst>
        </p:cNvPr>
        <p:cNvGrpSpPr/>
        <p:nvPr/>
      </p:nvGrpSpPr>
      <p:grpSpPr>
        <a:xfrm>
          <a:off x="0" y="0"/>
          <a:ext cx="0" cy="0"/>
          <a:chOff x="0" y="0"/>
          <a:chExt cx="0" cy="0"/>
        </a:xfrm>
      </p:grpSpPr>
      <p:pic>
        <p:nvPicPr>
          <p:cNvPr id="5" name="Picture 4" descr="A white background with black squares&#10;&#10;AI-generated content may be incorrect.">
            <a:extLst>
              <a:ext uri="{FF2B5EF4-FFF2-40B4-BE49-F238E27FC236}">
                <a16:creationId xmlns:a16="http://schemas.microsoft.com/office/drawing/2014/main" id="{28103CF9-9F98-1DD2-8ACB-28D4392E9823}"/>
              </a:ext>
            </a:extLst>
          </p:cNvPr>
          <p:cNvPicPr>
            <a:picLocks noGrp="1" noRot="1" noChangeAspect="1" noMove="1" noResize="1" noEditPoints="1" noAdjustHandles="1" noChangeArrowheads="1" noChangeShapeType="1" noCrop="1"/>
          </p:cNvPicPr>
          <p:nvPr/>
        </p:nvPicPr>
        <p:blipFill>
          <a:blip r:embed="rId2"/>
          <a:stretch>
            <a:fillRect/>
          </a:stretch>
        </p:blipFill>
        <p:spPr>
          <a:xfrm>
            <a:off x="0" y="0"/>
            <a:ext cx="12185652" cy="6861576"/>
          </a:xfrm>
          <a:prstGeom prst="rect">
            <a:avLst/>
          </a:prstGeom>
        </p:spPr>
      </p:pic>
      <p:pic>
        <p:nvPicPr>
          <p:cNvPr id="15" name="Picture 14">
            <a:extLst>
              <a:ext uri="{FF2B5EF4-FFF2-40B4-BE49-F238E27FC236}">
                <a16:creationId xmlns:a16="http://schemas.microsoft.com/office/drawing/2014/main" id="{DFD1691C-9C4E-E798-0BCD-78C07C52C7D9}"/>
              </a:ext>
            </a:extLst>
          </p:cNvPr>
          <p:cNvPicPr>
            <a:picLocks/>
          </p:cNvPicPr>
          <p:nvPr/>
        </p:nvPicPr>
        <p:blipFill rotWithShape="1">
          <a:blip r:embed="rId3"/>
          <a:srcRect t="389" b="389"/>
          <a:stretch/>
        </p:blipFill>
        <p:spPr>
          <a:xfrm>
            <a:off x="6655442" y="995422"/>
            <a:ext cx="4764863" cy="4843261"/>
          </a:xfrm>
          <a:prstGeom prst="roundRect">
            <a:avLst>
              <a:gd name="adj" fmla="val 8475"/>
            </a:avLst>
          </a:prstGeom>
          <a:blipFill>
            <a:blip r:embed="rId4"/>
            <a:stretch>
              <a:fillRect/>
            </a:stretch>
          </a:blipFill>
        </p:spPr>
      </p:pic>
      <p:sp>
        <p:nvSpPr>
          <p:cNvPr id="11" name="TextBox 10">
            <a:extLst>
              <a:ext uri="{FF2B5EF4-FFF2-40B4-BE49-F238E27FC236}">
                <a16:creationId xmlns:a16="http://schemas.microsoft.com/office/drawing/2014/main" id="{3B075EA0-B984-625C-92F4-955D670C82FC}"/>
              </a:ext>
            </a:extLst>
          </p:cNvPr>
          <p:cNvSpPr txBox="1">
            <a:spLocks/>
          </p:cNvSpPr>
          <p:nvPr/>
        </p:nvSpPr>
        <p:spPr>
          <a:xfrm>
            <a:off x="1308112" y="3032331"/>
            <a:ext cx="4955840" cy="769441"/>
          </a:xfrm>
          <a:prstGeom prst="rect">
            <a:avLst/>
          </a:prstGeom>
          <a:noFill/>
        </p:spPr>
        <p:txBody>
          <a:bodyPr wrap="square" lIns="91440" tIns="45720" rIns="91440" bIns="45720" rtlCol="0" anchor="t">
            <a:noAutofit/>
          </a:bodyPr>
          <a:lstStyle/>
          <a:p>
            <a:r>
              <a:rPr lang="en-US" sz="4000" b="1">
                <a:solidFill>
                  <a:srgbClr val="000000"/>
                </a:solidFill>
                <a:latin typeface="Azo Sans"/>
              </a:rPr>
              <a:t>Oaxaca, Mexico</a:t>
            </a:r>
          </a:p>
        </p:txBody>
      </p:sp>
    </p:spTree>
    <p:extLst>
      <p:ext uri="{BB962C8B-B14F-4D97-AF65-F5344CB8AC3E}">
        <p14:creationId xmlns:p14="http://schemas.microsoft.com/office/powerpoint/2010/main" val="41999341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B2878C-6220-64C2-7E6D-1C283D6969FE}"/>
            </a:ext>
          </a:extLst>
        </p:cNvPr>
        <p:cNvGrpSpPr/>
        <p:nvPr/>
      </p:nvGrpSpPr>
      <p:grpSpPr>
        <a:xfrm>
          <a:off x="0" y="0"/>
          <a:ext cx="0" cy="0"/>
          <a:chOff x="0" y="0"/>
          <a:chExt cx="0" cy="0"/>
        </a:xfrm>
      </p:grpSpPr>
      <p:pic>
        <p:nvPicPr>
          <p:cNvPr id="5" name="Picture 4" descr="A white background with black squares&#10;&#10;AI-generated content may be incorrect.">
            <a:extLst>
              <a:ext uri="{FF2B5EF4-FFF2-40B4-BE49-F238E27FC236}">
                <a16:creationId xmlns:a16="http://schemas.microsoft.com/office/drawing/2014/main" id="{28103CF9-9F98-1DD2-8ACB-28D4392E9823}"/>
              </a:ext>
            </a:extLst>
          </p:cNvPr>
          <p:cNvPicPr>
            <a:picLocks noGrp="1" noRot="1" noChangeAspect="1" noMove="1" noResize="1" noEditPoints="1" noAdjustHandles="1" noChangeArrowheads="1" noChangeShapeType="1" noCrop="1"/>
          </p:cNvPicPr>
          <p:nvPr/>
        </p:nvPicPr>
        <p:blipFill>
          <a:blip r:embed="rId2"/>
          <a:stretch>
            <a:fillRect/>
          </a:stretch>
        </p:blipFill>
        <p:spPr>
          <a:xfrm>
            <a:off x="0" y="0"/>
            <a:ext cx="12185652" cy="6861576"/>
          </a:xfrm>
          <a:prstGeom prst="rect">
            <a:avLst/>
          </a:prstGeom>
        </p:spPr>
      </p:pic>
      <p:pic>
        <p:nvPicPr>
          <p:cNvPr id="15" name="Picture 14">
            <a:extLst>
              <a:ext uri="{FF2B5EF4-FFF2-40B4-BE49-F238E27FC236}">
                <a16:creationId xmlns:a16="http://schemas.microsoft.com/office/drawing/2014/main" id="{DFD1691C-9C4E-E798-0BCD-78C07C52C7D9}"/>
              </a:ext>
            </a:extLst>
          </p:cNvPr>
          <p:cNvPicPr>
            <a:picLocks/>
          </p:cNvPicPr>
          <p:nvPr/>
        </p:nvPicPr>
        <p:blipFill rotWithShape="1">
          <a:blip r:embed="rId3"/>
          <a:srcRect t="389" b="389"/>
          <a:stretch/>
        </p:blipFill>
        <p:spPr>
          <a:xfrm>
            <a:off x="6655442" y="995422"/>
            <a:ext cx="4764863" cy="4843261"/>
          </a:xfrm>
          <a:prstGeom prst="roundRect">
            <a:avLst>
              <a:gd name="adj" fmla="val 8475"/>
            </a:avLst>
          </a:prstGeom>
          <a:blipFill>
            <a:blip r:embed="rId4"/>
            <a:stretch>
              <a:fillRect/>
            </a:stretch>
          </a:blipFill>
        </p:spPr>
      </p:pic>
      <p:sp>
        <p:nvSpPr>
          <p:cNvPr id="11" name="TextBox 10">
            <a:extLst>
              <a:ext uri="{FF2B5EF4-FFF2-40B4-BE49-F238E27FC236}">
                <a16:creationId xmlns:a16="http://schemas.microsoft.com/office/drawing/2014/main" id="{3B075EA0-B984-625C-92F4-955D670C82FC}"/>
              </a:ext>
            </a:extLst>
          </p:cNvPr>
          <p:cNvSpPr txBox="1">
            <a:spLocks/>
          </p:cNvSpPr>
          <p:nvPr/>
        </p:nvSpPr>
        <p:spPr>
          <a:xfrm>
            <a:off x="2035899" y="3032331"/>
            <a:ext cx="10331303" cy="769441"/>
          </a:xfrm>
          <a:prstGeom prst="rect">
            <a:avLst/>
          </a:prstGeom>
          <a:noFill/>
        </p:spPr>
        <p:txBody>
          <a:bodyPr wrap="square" rtlCol="0">
            <a:noAutofit/>
          </a:bodyPr>
          <a:lstStyle/>
          <a:p>
            <a:r>
              <a:rPr lang="en-US" sz="4000" b="1" dirty="0">
                <a:solidFill>
                  <a:srgbClr val="000000"/>
                </a:solidFill>
                <a:latin typeface="Azo Sans" panose="020B0603030303020204" pitchFamily="34" charset="77"/>
              </a:rPr>
              <a:t>Malaysia</a:t>
            </a:r>
          </a:p>
        </p:txBody>
      </p:sp>
    </p:spTree>
    <p:extLst>
      <p:ext uri="{BB962C8B-B14F-4D97-AF65-F5344CB8AC3E}">
        <p14:creationId xmlns:p14="http://schemas.microsoft.com/office/powerpoint/2010/main" val="41534862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B2878C-6220-64C2-7E6D-1C283D6969FE}"/>
            </a:ext>
          </a:extLst>
        </p:cNvPr>
        <p:cNvGrpSpPr/>
        <p:nvPr/>
      </p:nvGrpSpPr>
      <p:grpSpPr>
        <a:xfrm>
          <a:off x="0" y="0"/>
          <a:ext cx="0" cy="0"/>
          <a:chOff x="0" y="0"/>
          <a:chExt cx="0" cy="0"/>
        </a:xfrm>
      </p:grpSpPr>
      <p:pic>
        <p:nvPicPr>
          <p:cNvPr id="5" name="Picture 4" descr="A white background with black squares&#10;&#10;AI-generated content may be incorrect.">
            <a:extLst>
              <a:ext uri="{FF2B5EF4-FFF2-40B4-BE49-F238E27FC236}">
                <a16:creationId xmlns:a16="http://schemas.microsoft.com/office/drawing/2014/main" id="{28103CF9-9F98-1DD2-8ACB-28D4392E9823}"/>
              </a:ext>
            </a:extLst>
          </p:cNvPr>
          <p:cNvPicPr>
            <a:picLocks noGrp="1" noRot="1" noChangeAspect="1" noMove="1" noResize="1" noEditPoints="1" noAdjustHandles="1" noChangeArrowheads="1" noChangeShapeType="1" noCrop="1"/>
          </p:cNvPicPr>
          <p:nvPr/>
        </p:nvPicPr>
        <p:blipFill>
          <a:blip r:embed="rId2"/>
          <a:stretch>
            <a:fillRect/>
          </a:stretch>
        </p:blipFill>
        <p:spPr>
          <a:xfrm>
            <a:off x="0" y="0"/>
            <a:ext cx="12185652" cy="6861576"/>
          </a:xfrm>
          <a:prstGeom prst="rect">
            <a:avLst/>
          </a:prstGeom>
        </p:spPr>
      </p:pic>
      <p:pic>
        <p:nvPicPr>
          <p:cNvPr id="15" name="Picture 14">
            <a:extLst>
              <a:ext uri="{FF2B5EF4-FFF2-40B4-BE49-F238E27FC236}">
                <a16:creationId xmlns:a16="http://schemas.microsoft.com/office/drawing/2014/main" id="{DFD1691C-9C4E-E798-0BCD-78C07C52C7D9}"/>
              </a:ext>
            </a:extLst>
          </p:cNvPr>
          <p:cNvPicPr>
            <a:picLocks/>
          </p:cNvPicPr>
          <p:nvPr/>
        </p:nvPicPr>
        <p:blipFill rotWithShape="1">
          <a:blip r:embed="rId3"/>
          <a:srcRect t="389" b="389"/>
          <a:stretch/>
        </p:blipFill>
        <p:spPr>
          <a:xfrm>
            <a:off x="6655442" y="995422"/>
            <a:ext cx="4764863" cy="4843261"/>
          </a:xfrm>
          <a:prstGeom prst="roundRect">
            <a:avLst>
              <a:gd name="adj" fmla="val 8475"/>
            </a:avLst>
          </a:prstGeom>
          <a:blipFill>
            <a:blip r:embed="rId4"/>
            <a:stretch>
              <a:fillRect/>
            </a:stretch>
          </a:blipFill>
        </p:spPr>
      </p:pic>
      <p:sp>
        <p:nvSpPr>
          <p:cNvPr id="11" name="TextBox 10">
            <a:extLst>
              <a:ext uri="{FF2B5EF4-FFF2-40B4-BE49-F238E27FC236}">
                <a16:creationId xmlns:a16="http://schemas.microsoft.com/office/drawing/2014/main" id="{3B075EA0-B984-625C-92F4-955D670C82FC}"/>
              </a:ext>
            </a:extLst>
          </p:cNvPr>
          <p:cNvSpPr txBox="1">
            <a:spLocks/>
          </p:cNvSpPr>
          <p:nvPr/>
        </p:nvSpPr>
        <p:spPr>
          <a:xfrm>
            <a:off x="1089002" y="2800333"/>
            <a:ext cx="10331303" cy="769441"/>
          </a:xfrm>
          <a:prstGeom prst="rect">
            <a:avLst/>
          </a:prstGeom>
          <a:noFill/>
        </p:spPr>
        <p:txBody>
          <a:bodyPr wrap="square" rtlCol="0">
            <a:noAutofit/>
          </a:bodyPr>
          <a:lstStyle/>
          <a:p>
            <a:r>
              <a:rPr lang="en-US" sz="4000" b="1" dirty="0">
                <a:solidFill>
                  <a:srgbClr val="000000"/>
                </a:solidFill>
                <a:latin typeface="Azo Sans" panose="020B0603030303020204" pitchFamily="34" charset="77"/>
              </a:rPr>
              <a:t>Kinshasa, DR Congo</a:t>
            </a:r>
          </a:p>
        </p:txBody>
      </p:sp>
    </p:spTree>
    <p:extLst>
      <p:ext uri="{BB962C8B-B14F-4D97-AF65-F5344CB8AC3E}">
        <p14:creationId xmlns:p14="http://schemas.microsoft.com/office/powerpoint/2010/main" val="42917129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66</TotalTime>
  <Words>766</Words>
  <Application>Microsoft Office PowerPoint</Application>
  <PresentationFormat>Widescreen</PresentationFormat>
  <Paragraphs>78</Paragraphs>
  <Slides>21</Slides>
  <Notes>6</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Shafto, Jay</dc:creator>
  <cp:lastModifiedBy>Shafto, Jay</cp:lastModifiedBy>
  <cp:revision>81</cp:revision>
  <dcterms:created xsi:type="dcterms:W3CDTF">2025-12-12T19:53:00Z</dcterms:created>
  <dcterms:modified xsi:type="dcterms:W3CDTF">2026-02-18T19:29:15Z</dcterms:modified>
</cp:coreProperties>
</file>