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798" r:id="rId2"/>
    <p:sldId id="80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32"/>
    <p:restoredTop sz="94655"/>
  </p:normalViewPr>
  <p:slideViewPr>
    <p:cSldViewPr snapToGrid="0">
      <p:cViewPr varScale="1">
        <p:scale>
          <a:sx n="105" d="100"/>
          <a:sy n="105" d="100"/>
        </p:scale>
        <p:origin x="63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3100D6-721F-7949-8CB2-F5BFBA860E6E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BB872D-5B81-E54F-9BAD-43AE0BA27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516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BBEB86-2B9E-3A48-9500-41F1059C743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37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038CEA-CB82-1657-CF5C-BDC03D9F96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7BE727-161C-3802-1FCB-D6C297C145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427CFA-2B04-93A1-FC05-FFBC7E19F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8A5F1-6FE9-0D4F-BABA-D48C070789AC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C845E9-0B4B-F4E8-CF13-E309E98D5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26111D-582E-BA98-68CD-AA0757ACC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11CE1-834A-BE4F-8092-21676CD0E1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054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AC98CB-932F-85D7-7BDC-757D25CE1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16C592-CF1F-1DAF-3AF6-00D336F705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623543-4316-B7DB-A10D-756D74B33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8A5F1-6FE9-0D4F-BABA-D48C070789AC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786E3F-216A-A178-DC89-10CFFE2FD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662584-A69A-7F36-3F2A-DA1BE38FD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11CE1-834A-BE4F-8092-21676CD0E1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100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62D3B85-6DE3-026D-9C83-53DC1602AC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066CF8-E039-AD2B-813D-3F04439137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BBF973-E1B9-74A1-A906-4F1FEFB9EE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8A5F1-6FE9-0D4F-BABA-D48C070789AC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5532BC-0DE1-7F5B-6664-88D65774C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9EB7DF-DA3F-5B64-CB34-1F609DB92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11CE1-834A-BE4F-8092-21676CD0E1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570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 descr="A person wearing a white robe&#10;&#10;Description automatically generated with low confidence">
            <a:extLst>
              <a:ext uri="{FF2B5EF4-FFF2-40B4-BE49-F238E27FC236}">
                <a16:creationId xmlns:a16="http://schemas.microsoft.com/office/drawing/2014/main" id="{1DA7AACF-B774-B948-71DF-AB7E7058AB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949"/>
          <a:stretch/>
        </p:blipFill>
        <p:spPr>
          <a:xfrm>
            <a:off x="0" y="0"/>
            <a:ext cx="8237839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DA12C654-3CF4-8AFA-1A1B-2B3E39CCC7D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2880025" y="1500188"/>
            <a:ext cx="6858002" cy="385762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EEAEC36-2FCD-5934-09F2-094A1E7895C4}"/>
              </a:ext>
            </a:extLst>
          </p:cNvPr>
          <p:cNvSpPr/>
          <p:nvPr userDrawn="1"/>
        </p:nvSpPr>
        <p:spPr>
          <a:xfrm>
            <a:off x="6271068" y="-1"/>
            <a:ext cx="5920932" cy="68580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A613121C-EB63-4EAE-A1F9-AE66F3BA022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09601" y="5524710"/>
            <a:ext cx="444172" cy="6474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7176145-BF51-481A-22A3-336B0E1A7959}"/>
              </a:ext>
            </a:extLst>
          </p:cNvPr>
          <p:cNvSpPr/>
          <p:nvPr userDrawn="1"/>
        </p:nvSpPr>
        <p:spPr>
          <a:xfrm>
            <a:off x="609600" y="685800"/>
            <a:ext cx="10972800" cy="5486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CD6FB5-2FB9-90EC-54B9-A3CA44DA7020}"/>
              </a:ext>
            </a:extLst>
          </p:cNvPr>
          <p:cNvSpPr txBox="1"/>
          <p:nvPr userDrawn="1"/>
        </p:nvSpPr>
        <p:spPr>
          <a:xfrm>
            <a:off x="7566551" y="746920"/>
            <a:ext cx="32408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0" dirty="0">
                <a:solidFill>
                  <a:schemeClr val="accent5"/>
                </a:solidFill>
                <a:latin typeface="Azo Sans Medium" panose="020B0603030303020204" pitchFamily="34" charset="77"/>
              </a:rPr>
              <a:t>BY 2025, WE WILL WORK TOGETHER TO: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AF5C114-A04E-2833-6D28-FD292E2DA21E}"/>
              </a:ext>
            </a:extLst>
          </p:cNvPr>
          <p:cNvSpPr/>
          <p:nvPr userDrawn="1"/>
        </p:nvSpPr>
        <p:spPr>
          <a:xfrm>
            <a:off x="6556249" y="1725861"/>
            <a:ext cx="476456" cy="476456"/>
          </a:xfrm>
          <a:prstGeom prst="ellipse">
            <a:avLst/>
          </a:prstGeom>
          <a:noFill/>
          <a:ln w="12700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6A0AD7D-1B2E-FC24-C0D4-284433B50C2B}"/>
              </a:ext>
            </a:extLst>
          </p:cNvPr>
          <p:cNvSpPr/>
          <p:nvPr userDrawn="1"/>
        </p:nvSpPr>
        <p:spPr>
          <a:xfrm>
            <a:off x="6593978" y="1763590"/>
            <a:ext cx="400998" cy="400998"/>
          </a:xfrm>
          <a:prstGeom prst="ellipse">
            <a:avLst/>
          </a:prstGeom>
          <a:solidFill>
            <a:schemeClr val="accent1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32BEBB-1D1D-F652-9742-66D4982FEC4D}"/>
              </a:ext>
            </a:extLst>
          </p:cNvPr>
          <p:cNvSpPr txBox="1"/>
          <p:nvPr userDrawn="1"/>
        </p:nvSpPr>
        <p:spPr>
          <a:xfrm>
            <a:off x="6556249" y="1794813"/>
            <a:ext cx="47645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i="0" dirty="0">
                <a:solidFill>
                  <a:schemeClr val="tx1"/>
                </a:solidFill>
                <a:latin typeface="Azo Sans" panose="020B0603030303020204" pitchFamily="34" charset="77"/>
              </a:rPr>
              <a:t>1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86E5C48-7C18-914A-3CCF-C83FD1E02C84}"/>
              </a:ext>
            </a:extLst>
          </p:cNvPr>
          <p:cNvSpPr/>
          <p:nvPr userDrawn="1"/>
        </p:nvSpPr>
        <p:spPr>
          <a:xfrm>
            <a:off x="6556249" y="2696808"/>
            <a:ext cx="476456" cy="476456"/>
          </a:xfrm>
          <a:prstGeom prst="ellipse">
            <a:avLst/>
          </a:prstGeom>
          <a:noFill/>
          <a:ln w="12700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C15C100-7EAF-49DD-CC19-C1464E261B30}"/>
              </a:ext>
            </a:extLst>
          </p:cNvPr>
          <p:cNvSpPr/>
          <p:nvPr userDrawn="1"/>
        </p:nvSpPr>
        <p:spPr>
          <a:xfrm>
            <a:off x="6593978" y="2734537"/>
            <a:ext cx="400998" cy="400998"/>
          </a:xfrm>
          <a:prstGeom prst="ellipse">
            <a:avLst/>
          </a:prstGeom>
          <a:solidFill>
            <a:schemeClr val="accent1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E77DB69-197A-88DE-1599-8E559876CA05}"/>
              </a:ext>
            </a:extLst>
          </p:cNvPr>
          <p:cNvSpPr txBox="1"/>
          <p:nvPr userDrawn="1"/>
        </p:nvSpPr>
        <p:spPr>
          <a:xfrm>
            <a:off x="6556249" y="2765760"/>
            <a:ext cx="47645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ctr" defTabSz="914400" rtl="0" eaLnBrk="1" latinLnBrk="0" hangingPunct="1"/>
            <a:r>
              <a:rPr lang="en-US" sz="1600" b="1" i="0" kern="1200" dirty="0">
                <a:solidFill>
                  <a:schemeClr val="tx1"/>
                </a:solidFill>
                <a:latin typeface="Azo Sans" panose="020B0603030303020204" pitchFamily="34" charset="77"/>
                <a:ea typeface="+mn-ea"/>
                <a:cs typeface="+mn-cs"/>
              </a:rPr>
              <a:t>2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A5B33B9E-365F-2DE2-71D8-2E6DC8640C35}"/>
              </a:ext>
            </a:extLst>
          </p:cNvPr>
          <p:cNvSpPr/>
          <p:nvPr userDrawn="1"/>
        </p:nvSpPr>
        <p:spPr>
          <a:xfrm>
            <a:off x="6556248" y="3667755"/>
            <a:ext cx="476456" cy="476456"/>
          </a:xfrm>
          <a:prstGeom prst="ellipse">
            <a:avLst/>
          </a:prstGeom>
          <a:noFill/>
          <a:ln w="12700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E0FA199A-46D1-56A3-8413-2D1BE6A62B2D}"/>
              </a:ext>
            </a:extLst>
          </p:cNvPr>
          <p:cNvSpPr/>
          <p:nvPr userDrawn="1"/>
        </p:nvSpPr>
        <p:spPr>
          <a:xfrm>
            <a:off x="6593977" y="3705484"/>
            <a:ext cx="400998" cy="400998"/>
          </a:xfrm>
          <a:prstGeom prst="ellipse">
            <a:avLst/>
          </a:prstGeom>
          <a:solidFill>
            <a:schemeClr val="accent1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0F4EBD2-9FC7-60EE-C049-25EFEB33C155}"/>
              </a:ext>
            </a:extLst>
          </p:cNvPr>
          <p:cNvSpPr txBox="1"/>
          <p:nvPr userDrawn="1"/>
        </p:nvSpPr>
        <p:spPr>
          <a:xfrm>
            <a:off x="6556248" y="3736707"/>
            <a:ext cx="47645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ctr" defTabSz="914400" rtl="0" eaLnBrk="1" latinLnBrk="0" hangingPunct="1"/>
            <a:r>
              <a:rPr lang="en-US" sz="1600" b="1" i="0" kern="1200" dirty="0">
                <a:solidFill>
                  <a:schemeClr val="tx1"/>
                </a:solidFill>
                <a:latin typeface="Azo Sans" panose="020B0603030303020204" pitchFamily="34" charset="77"/>
                <a:ea typeface="+mn-ea"/>
                <a:cs typeface="+mn-cs"/>
              </a:rPr>
              <a:t>3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BCC1A406-3FCF-F1F8-FC06-2E67B70B6999}"/>
              </a:ext>
            </a:extLst>
          </p:cNvPr>
          <p:cNvSpPr/>
          <p:nvPr userDrawn="1"/>
        </p:nvSpPr>
        <p:spPr>
          <a:xfrm>
            <a:off x="6556248" y="4638702"/>
            <a:ext cx="476456" cy="476456"/>
          </a:xfrm>
          <a:prstGeom prst="ellipse">
            <a:avLst/>
          </a:prstGeom>
          <a:noFill/>
          <a:ln w="12700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F66CD8B-18BF-D389-65D3-8A1162FCE152}"/>
              </a:ext>
            </a:extLst>
          </p:cNvPr>
          <p:cNvSpPr/>
          <p:nvPr userDrawn="1"/>
        </p:nvSpPr>
        <p:spPr>
          <a:xfrm>
            <a:off x="6593977" y="4676431"/>
            <a:ext cx="400998" cy="400998"/>
          </a:xfrm>
          <a:prstGeom prst="ellipse">
            <a:avLst/>
          </a:prstGeom>
          <a:solidFill>
            <a:schemeClr val="accent1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0497539-7FD7-3CC2-DB23-EF6DE44352FE}"/>
              </a:ext>
            </a:extLst>
          </p:cNvPr>
          <p:cNvSpPr txBox="1"/>
          <p:nvPr userDrawn="1"/>
        </p:nvSpPr>
        <p:spPr>
          <a:xfrm>
            <a:off x="6556248" y="4707654"/>
            <a:ext cx="47645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ctr" defTabSz="914400" rtl="0" eaLnBrk="1" latinLnBrk="0" hangingPunct="1"/>
            <a:r>
              <a:rPr lang="en-US" sz="1600" b="1" i="0" kern="1200" dirty="0">
                <a:solidFill>
                  <a:schemeClr val="tx1"/>
                </a:solidFill>
                <a:latin typeface="Azo Sans" panose="020B0603030303020204" pitchFamily="34" charset="77"/>
                <a:ea typeface="+mn-ea"/>
                <a:cs typeface="+mn-cs"/>
              </a:rPr>
              <a:t>4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C010EC38-2D67-E316-AA12-83DFC53DCD4A}"/>
              </a:ext>
            </a:extLst>
          </p:cNvPr>
          <p:cNvSpPr/>
          <p:nvPr userDrawn="1"/>
        </p:nvSpPr>
        <p:spPr>
          <a:xfrm>
            <a:off x="6563372" y="5609648"/>
            <a:ext cx="476456" cy="476456"/>
          </a:xfrm>
          <a:prstGeom prst="ellipse">
            <a:avLst/>
          </a:prstGeom>
          <a:noFill/>
          <a:ln w="12700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9741BF34-274B-3051-A941-4F633C9AABFC}"/>
              </a:ext>
            </a:extLst>
          </p:cNvPr>
          <p:cNvSpPr/>
          <p:nvPr userDrawn="1"/>
        </p:nvSpPr>
        <p:spPr>
          <a:xfrm>
            <a:off x="6601101" y="5647377"/>
            <a:ext cx="400998" cy="400998"/>
          </a:xfrm>
          <a:prstGeom prst="ellipse">
            <a:avLst/>
          </a:prstGeom>
          <a:solidFill>
            <a:schemeClr val="accent1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4A6D014-0B1C-938F-DB7D-E226182A8BBC}"/>
              </a:ext>
            </a:extLst>
          </p:cNvPr>
          <p:cNvSpPr txBox="1"/>
          <p:nvPr userDrawn="1"/>
        </p:nvSpPr>
        <p:spPr>
          <a:xfrm>
            <a:off x="6563372" y="5678600"/>
            <a:ext cx="47645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ctr" defTabSz="914400" rtl="0" eaLnBrk="1" latinLnBrk="0" hangingPunct="1"/>
            <a:r>
              <a:rPr lang="en-US" sz="1600" b="1" i="0" kern="1200" dirty="0">
                <a:solidFill>
                  <a:schemeClr val="tx1"/>
                </a:solidFill>
                <a:latin typeface="Azo Sans" panose="020B0603030303020204" pitchFamily="34" charset="77"/>
                <a:ea typeface="+mn-ea"/>
                <a:cs typeface="+mn-cs"/>
              </a:rPr>
              <a:t>5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1A307D4-79C5-95E4-9BD9-330FC2906481}"/>
              </a:ext>
            </a:extLst>
          </p:cNvPr>
          <p:cNvSpPr/>
          <p:nvPr userDrawn="1"/>
        </p:nvSpPr>
        <p:spPr>
          <a:xfrm>
            <a:off x="7330813" y="1640924"/>
            <a:ext cx="37123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0" i="0" dirty="0">
                <a:solidFill>
                  <a:schemeClr val="accent5"/>
                </a:solidFill>
                <a:latin typeface="Azo Sans Light" panose="020B0403030303020204" pitchFamily="34" charset="77"/>
              </a:rPr>
              <a:t>SEND AN ADDITIONAL 500</a:t>
            </a:r>
            <a:br>
              <a:rPr lang="en-US" sz="1800" b="0" i="0" dirty="0">
                <a:solidFill>
                  <a:schemeClr val="accent5"/>
                </a:solidFill>
                <a:latin typeface="Azo Sans Light" panose="020B0403030303020204" pitchFamily="34" charset="77"/>
              </a:rPr>
            </a:br>
            <a:r>
              <a:rPr lang="en-US" sz="1800" b="0" i="0" dirty="0">
                <a:solidFill>
                  <a:schemeClr val="accent5"/>
                </a:solidFill>
                <a:latin typeface="Azo Sans Light" panose="020B0403030303020204" pitchFamily="34" charset="77"/>
              </a:rPr>
              <a:t>MISSIONARIES TO THE NATIONS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87775E7-F4BC-EE07-F704-D7B8FD7D1D5C}"/>
              </a:ext>
            </a:extLst>
          </p:cNvPr>
          <p:cNvSpPr/>
          <p:nvPr userDrawn="1"/>
        </p:nvSpPr>
        <p:spPr>
          <a:xfrm>
            <a:off x="7330813" y="2611870"/>
            <a:ext cx="40714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0" i="0" dirty="0">
                <a:solidFill>
                  <a:schemeClr val="accent5"/>
                </a:solidFill>
                <a:latin typeface="Azo Sans Light" panose="020B0403030303020204" pitchFamily="34" charset="77"/>
              </a:rPr>
              <a:t>MOBILIZE 500 GLOBAL MISSIONARY</a:t>
            </a:r>
            <a:br>
              <a:rPr lang="en-US" sz="1800" b="0" i="0" dirty="0">
                <a:solidFill>
                  <a:schemeClr val="accent5"/>
                </a:solidFill>
                <a:latin typeface="Azo Sans Light" panose="020B0403030303020204" pitchFamily="34" charset="77"/>
              </a:rPr>
            </a:br>
            <a:r>
              <a:rPr lang="en-US" sz="1800" b="0" i="0" dirty="0">
                <a:solidFill>
                  <a:schemeClr val="accent5"/>
                </a:solidFill>
                <a:latin typeface="Azo Sans Light" panose="020B0403030303020204" pitchFamily="34" charset="77"/>
              </a:rPr>
              <a:t>PARTNERS ON IMB TEAMS</a:t>
            </a:r>
            <a:endParaRPr lang="en-US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C180C18-20C4-1002-962E-B0B830DD9075}"/>
              </a:ext>
            </a:extLst>
          </p:cNvPr>
          <p:cNvSpPr/>
          <p:nvPr userDrawn="1"/>
        </p:nvSpPr>
        <p:spPr>
          <a:xfrm>
            <a:off x="7330813" y="3582819"/>
            <a:ext cx="37848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0" i="0" dirty="0">
                <a:solidFill>
                  <a:schemeClr val="accent5"/>
                </a:solidFill>
                <a:latin typeface="Azo Sans Light" panose="020B0403030303020204" pitchFamily="34" charset="77"/>
              </a:rPr>
              <a:t>ENGAGE 75 GLOBAL CITIES WITH</a:t>
            </a:r>
            <a:br>
              <a:rPr lang="en-US" sz="1800" b="0" i="0" dirty="0">
                <a:solidFill>
                  <a:schemeClr val="accent5"/>
                </a:solidFill>
                <a:latin typeface="Azo Sans Light" panose="020B0403030303020204" pitchFamily="34" charset="77"/>
              </a:rPr>
            </a:br>
            <a:r>
              <a:rPr lang="en-US" sz="1800" b="0" i="0" dirty="0">
                <a:solidFill>
                  <a:schemeClr val="accent5"/>
                </a:solidFill>
                <a:latin typeface="Azo Sans Light" panose="020B0403030303020204" pitchFamily="34" charset="77"/>
              </a:rPr>
              <a:t>COMPREHENSIVE STRATEGIES</a:t>
            </a:r>
            <a:endParaRPr lang="en-US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C32327D-CC28-2930-7D05-5EAC49929CAB}"/>
              </a:ext>
            </a:extLst>
          </p:cNvPr>
          <p:cNvSpPr/>
          <p:nvPr userDrawn="1"/>
        </p:nvSpPr>
        <p:spPr>
          <a:xfrm>
            <a:off x="7330813" y="4415265"/>
            <a:ext cx="43961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0" i="0" dirty="0">
                <a:solidFill>
                  <a:schemeClr val="accent5"/>
                </a:solidFill>
                <a:latin typeface="Azo Sans Light" panose="020B0403030303020204" pitchFamily="34" charset="77"/>
              </a:rPr>
              <a:t>MOBILIZE 75% OF SOUTHERN BAPTIST</a:t>
            </a:r>
            <a:br>
              <a:rPr lang="en-US" sz="1800" b="0" i="0" dirty="0">
                <a:solidFill>
                  <a:schemeClr val="accent5"/>
                </a:solidFill>
                <a:latin typeface="Azo Sans Light" panose="020B0403030303020204" pitchFamily="34" charset="77"/>
              </a:rPr>
            </a:br>
            <a:r>
              <a:rPr lang="en-US" sz="1800" b="0" i="0" dirty="0">
                <a:solidFill>
                  <a:schemeClr val="accent5"/>
                </a:solidFill>
                <a:latin typeface="Azo Sans Light" panose="020B0403030303020204" pitchFamily="34" charset="77"/>
              </a:rPr>
              <a:t>CHURCHES TO PRAYERFULLY AND</a:t>
            </a:r>
            <a:br>
              <a:rPr lang="en-US" sz="1800" b="0" i="0" dirty="0">
                <a:solidFill>
                  <a:schemeClr val="accent5"/>
                </a:solidFill>
                <a:latin typeface="Azo Sans Light" panose="020B0403030303020204" pitchFamily="34" charset="77"/>
              </a:rPr>
            </a:br>
            <a:r>
              <a:rPr lang="en-US" sz="1800" b="0" i="0" dirty="0">
                <a:solidFill>
                  <a:schemeClr val="accent5"/>
                </a:solidFill>
                <a:latin typeface="Azo Sans Light" panose="020B0403030303020204" pitchFamily="34" charset="77"/>
              </a:rPr>
              <a:t>FINANCIALLY SUPPORT THE IMB</a:t>
            </a:r>
            <a:endParaRPr 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A1156E3-417C-9EAE-B510-55F3012F5BF5}"/>
              </a:ext>
            </a:extLst>
          </p:cNvPr>
          <p:cNvSpPr/>
          <p:nvPr userDrawn="1"/>
        </p:nvSpPr>
        <p:spPr>
          <a:xfrm>
            <a:off x="7330813" y="5524710"/>
            <a:ext cx="37848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0" i="0" dirty="0">
                <a:solidFill>
                  <a:schemeClr val="accent5"/>
                </a:solidFill>
                <a:latin typeface="Azo Sans Light" panose="020B0403030303020204" pitchFamily="34" charset="77"/>
              </a:rPr>
              <a:t>INCREASE GIVING TO THE IMB BY</a:t>
            </a:r>
            <a:br>
              <a:rPr lang="en-US" sz="1800" b="0" i="0" dirty="0">
                <a:solidFill>
                  <a:schemeClr val="accent5"/>
                </a:solidFill>
                <a:latin typeface="Azo Sans Light" panose="020B0403030303020204" pitchFamily="34" charset="77"/>
              </a:rPr>
            </a:br>
            <a:r>
              <a:rPr lang="en-US" sz="1800" b="0" i="0" dirty="0">
                <a:solidFill>
                  <a:schemeClr val="accent5"/>
                </a:solidFill>
                <a:latin typeface="Azo Sans Light" panose="020B0403030303020204" pitchFamily="34" charset="77"/>
              </a:rPr>
              <a:t>6% ANNUALLY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844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over Slide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E2FA7893-78B7-224F-81BA-0937FC90AE29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600" y="1830707"/>
            <a:ext cx="7331900" cy="21766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PRESENTATION TITLE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89F2E3FB-F387-914B-9C14-4B61771C0597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09600" y="4012806"/>
            <a:ext cx="7412038" cy="8334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7" name="Content Placeholder 15">
            <a:extLst>
              <a:ext uri="{FF2B5EF4-FFF2-40B4-BE49-F238E27FC236}">
                <a16:creationId xmlns:a16="http://schemas.microsoft.com/office/drawing/2014/main" id="{C453B906-EE0D-8846-8CAB-692547C2F3F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09600" y="4846244"/>
            <a:ext cx="7412038" cy="8334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30408D6-D2C9-1AF0-6B05-B2B1F6D7CF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51403" y="2994738"/>
            <a:ext cx="2530997" cy="86852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E440BF7-8358-BE20-17EC-6CEF88D0730C}"/>
              </a:ext>
            </a:extLst>
          </p:cNvPr>
          <p:cNvSpPr/>
          <p:nvPr/>
        </p:nvSpPr>
        <p:spPr>
          <a:xfrm>
            <a:off x="609600" y="685800"/>
            <a:ext cx="10972800" cy="5486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8908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074A0-8C13-462A-D72A-0D0F75800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FCC197-F030-5622-06E2-BB8711FE5E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AA6905-9A2F-4AED-7094-428D558FCE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8A5F1-6FE9-0D4F-BABA-D48C070789AC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769C34-1E86-4F9B-E784-5D40BCEA6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9C37AE-41D3-EC95-1B9C-E02E5362C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11CE1-834A-BE4F-8092-21676CD0E1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429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DC59F-5AC3-EE13-E986-06D2A492C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039FC2-20C5-698C-2BB5-B7810755FE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0C02A3-A672-A969-CBBB-866F86166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8A5F1-6FE9-0D4F-BABA-D48C070789AC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7EFE5-888D-C95A-0F4C-9D5486903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879C38-7000-B85F-80CD-326BB880E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11CE1-834A-BE4F-8092-21676CD0E1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631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049EF-AA72-0962-E753-1555C78C6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B12154-1917-2A50-4675-457405B20F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05B3C3-351C-816C-82D5-62521198C6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B6D649-F53E-DE5A-98AC-C0EBC76B2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8A5F1-6FE9-0D4F-BABA-D48C070789AC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538E31-D414-38FC-1D95-DB09D9DBA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F6B41D-05FC-192D-7DDC-BFDBD873D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11CE1-834A-BE4F-8092-21676CD0E1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258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06D5F-AB49-632A-EE2C-477D3EF4A9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67F562-3EE6-A2A5-A3D3-71121CFDEF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F285D8-30CD-3913-21B0-2948ED5F62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00AA4E-F786-AA60-4E22-2D54A9EAD1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93C16B-F44B-CADB-A000-C9C88D2711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26F4C0-2876-D82B-B912-617E0DBF3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8A5F1-6FE9-0D4F-BABA-D48C070789AC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E624CE-F00B-4A1C-F3D8-73CBC2C95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E0EBA61-4E0B-8010-2868-3DE026E3B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11CE1-834A-BE4F-8092-21676CD0E1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593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E43086-6EF1-0E00-F962-0BE34EC70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6294C3-E0CA-A2AA-C0B5-EE77D9B8F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8A5F1-6FE9-0D4F-BABA-D48C070789AC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0120EE-6595-344A-1833-A779E0E64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3103B-0CAD-8DB2-0A9E-36E70386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11CE1-834A-BE4F-8092-21676CD0E1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786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C89D1D-5B6B-60F1-990B-11F4681DD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8A5F1-6FE9-0D4F-BABA-D48C070789AC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C6C693D-97D7-0655-AA78-7FE75CB25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2F14FE-F345-E631-446C-20B705768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11CE1-834A-BE4F-8092-21676CD0E1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412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AFF7B7-0EFE-33A5-C818-00F14EC54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BBBDD8-7E48-DE61-C222-205B7D5C97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BEB9BB-E342-2950-9BB8-F8E79E2546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191DD9-8235-282C-95AC-967C5FE91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8A5F1-6FE9-0D4F-BABA-D48C070789AC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2DEE2E-2E93-B394-A044-E0701DB59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B8E134-3077-C2F7-0E0F-58DC3372F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11CE1-834A-BE4F-8092-21676CD0E1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516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44595D-30EA-BE8D-C8AE-48C10B4755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F9B8B6D-D3E4-9A2D-1C59-1FDB4E6D88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DF3355-4C36-B020-DDE0-8C4B904F44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F740A4-B666-BF0B-BE30-07ACC5440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8A5F1-6FE9-0D4F-BABA-D48C070789AC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A35490-96AE-63D3-C7C8-0877F600E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84EC0A-97DA-D856-556D-ED6F5453A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11CE1-834A-BE4F-8092-21676CD0E1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334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85D8FAA-27DA-8749-DAD0-3D0E4F54A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8E5313-F744-018B-BE7C-CA31115F7C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897535-AB7A-1B8A-A0C7-BD905072EE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E58A5F1-6FE9-0D4F-BABA-D48C070789AC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EB182-DF3E-6DBB-D102-FE2C8D17B5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B10559-4F40-1048-1D59-34D4EFEF08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6E11CE1-834A-BE4F-8092-21676CD0E1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642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1FC24F3-EF4B-8E41-0927-CECC8BEDF7CF}"/>
              </a:ext>
            </a:extLst>
          </p:cNvPr>
          <p:cNvSpPr txBox="1"/>
          <p:nvPr/>
        </p:nvSpPr>
        <p:spPr>
          <a:xfrm>
            <a:off x="1207431" y="708647"/>
            <a:ext cx="100530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b="1" dirty="0">
                <a:solidFill>
                  <a:srgbClr val="FFFFFF"/>
                </a:solidFill>
                <a:latin typeface="Azo Sans" panose="020B0603030303020204" pitchFamily="34" charset="0"/>
              </a:rPr>
              <a:t>MISSIONS COLLEGE 2026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1A98B3-C9D4-9481-6951-1E8C8D52D296}"/>
              </a:ext>
            </a:extLst>
          </p:cNvPr>
          <p:cNvCxnSpPr>
            <a:cxnSpLocks/>
          </p:cNvCxnSpPr>
          <p:nvPr/>
        </p:nvCxnSpPr>
        <p:spPr>
          <a:xfrm>
            <a:off x="1341904" y="2954991"/>
            <a:ext cx="1622612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A4E11EA8-188C-F6B3-D97F-BABC4FCF0F93}"/>
              </a:ext>
            </a:extLst>
          </p:cNvPr>
          <p:cNvSpPr txBox="1"/>
          <p:nvPr/>
        </p:nvSpPr>
        <p:spPr>
          <a:xfrm>
            <a:off x="1207432" y="4005978"/>
            <a:ext cx="8556678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zo Sans Medium"/>
              </a:rPr>
              <a:t>Reach Your </a:t>
            </a:r>
            <a:r>
              <a:rPr lang="en-US" sz="3200" dirty="0">
                <a:solidFill>
                  <a:srgbClr val="FFFFFF"/>
                </a:solidFill>
                <a:latin typeface="Azo Sans Medium"/>
              </a:rPr>
              <a:t>Neighbor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zo Sans Medium"/>
              </a:rPr>
              <a:t>, Reach the </a:t>
            </a:r>
            <a:r>
              <a:rPr lang="en-US" sz="3200" dirty="0">
                <a:solidFill>
                  <a:srgbClr val="FFFFFF"/>
                </a:solidFill>
                <a:latin typeface="Azo Sans Medium"/>
              </a:rPr>
              <a:t>World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zo Sans Medium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DA7769-8BB4-0C18-ACD7-BC13A5B0A11C}"/>
              </a:ext>
            </a:extLst>
          </p:cNvPr>
          <p:cNvSpPr txBox="1"/>
          <p:nvPr/>
        </p:nvSpPr>
        <p:spPr>
          <a:xfrm>
            <a:off x="6205591" y="340074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0956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diagram of a person&#10;&#10;AI-generated content may be incorrect.">
            <a:extLst>
              <a:ext uri="{FF2B5EF4-FFF2-40B4-BE49-F238E27FC236}">
                <a16:creationId xmlns:a16="http://schemas.microsoft.com/office/drawing/2014/main" id="{FE92CF72-CE2A-DD67-6F54-B1E015C3EC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1687" y="0"/>
            <a:ext cx="64803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8971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11</Words>
  <Application>Microsoft Office PowerPoint</Application>
  <PresentationFormat>Widescreen</PresentationFormat>
  <Paragraphs>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Aptos</vt:lpstr>
      <vt:lpstr>Aptos Display</vt:lpstr>
      <vt:lpstr>Arial</vt:lpstr>
      <vt:lpstr>Azo Sans</vt:lpstr>
      <vt:lpstr>Azo Sans Light</vt:lpstr>
      <vt:lpstr>Azo Sans Medium</vt:lpstr>
      <vt:lpstr>Calibri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Barnett, John</dc:creator>
  <cp:lastModifiedBy>Waldrep, Brent</cp:lastModifiedBy>
  <cp:revision>3</cp:revision>
  <dcterms:created xsi:type="dcterms:W3CDTF">2026-01-23T13:58:39Z</dcterms:created>
  <dcterms:modified xsi:type="dcterms:W3CDTF">2026-02-07T16:57:40Z</dcterms:modified>
</cp:coreProperties>
</file>