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30"/>
  </p:notesMasterIdLst>
  <p:sldIdLst>
    <p:sldId id="79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96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jyfWAZVPO/+ZJrcwomi1kXWqb2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38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ver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2FA7893-78B7-224F-81BA-0937FC90AE2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1830707"/>
            <a:ext cx="7331900" cy="2176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89F2E3FB-F387-914B-9C14-4B61771C059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9600" y="4012806"/>
            <a:ext cx="7412038" cy="833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C453B906-EE0D-8846-8CAB-692547C2F3F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09600" y="4846244"/>
            <a:ext cx="7412038" cy="833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30408D6-D2C9-1AF0-6B05-B2B1F6D7C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51403" y="2994738"/>
            <a:ext cx="2530997" cy="8685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440BF7-8358-BE20-17EC-6CEF88D0730C}"/>
              </a:ext>
            </a:extLst>
          </p:cNvPr>
          <p:cNvSpPr/>
          <p:nvPr/>
        </p:nvSpPr>
        <p:spPr>
          <a:xfrm>
            <a:off x="609600" y="685800"/>
            <a:ext cx="10972800" cy="548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4229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A3AA-B8D8-8BE4-7D99-3BA7E557B1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D48354-DA31-4A5F-E17D-9870086A80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92138-E7C2-FB20-2BAA-E60356FCA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B7E95-27AA-30C0-FC60-0372D895F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38E42-C30A-A11A-BB8B-59046938B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56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BA1D4-7380-7291-8290-F2E99A03B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A0728-6BF7-E171-9CF4-214A64DE3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A1F6C-2C7C-88AB-DB7F-EF1AD455D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B3A08-52D3-1D49-C7DC-ABCCB70C3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9F582-CA9C-CADC-F9F6-C1D1BDB22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65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441B3-C08A-F35E-8DBD-49EF3F541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0A573-27C9-32FF-8D18-7F887B643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E59AB-F830-9A30-BAC0-7C79D7ED6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FFECC8-5F50-676D-27BD-776D9DB80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E8574-93A5-7793-6943-6965BF15E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46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54200-72D8-6C9A-5E73-2325DBCA9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6EB88-2BAA-77C3-86A0-8E02F218AA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680575-99BE-8CD0-180B-6854A9460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201D6-BC0E-0A55-B97F-334A2ED7C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9586E-7D46-E526-F287-9A1FF2390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3A125-3532-12C7-0852-76646DDF0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94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20A69-945D-D8C7-FF18-8A423E20C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D95FE-62DB-785D-A79F-AAD5EF6DA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109E49-623B-2403-FE55-F98A706DA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44D732-E297-1654-014A-9B9E05624B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B7F36C-A395-4911-E917-8B2343719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C73EE0-ECF1-7BDF-751F-83E23603B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73137F-3342-BD5A-62D5-4ABCA1BC9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EE353A-F6AD-5EFA-B56E-3B5520D5C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34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89597-A5DB-5DD8-A0D4-84811A0F3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274F3D-AF0B-D3F3-3909-5F75C26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F53574-0F6E-6D40-0685-7DEC1E214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D0CFF0-CCBC-816F-669E-09409B8FC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748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1C726D-7261-D370-8D10-93AB0FFF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32E561-3B90-9AB8-4AEA-005228F33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A50EBA-DA62-FF55-96AB-D8F752E66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9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F982E-E4CF-F999-E141-C4D6453B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B15A2-EBD0-BA71-3BA2-7125E02133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A230E-FC0F-CBF9-C1B4-D234E125D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D4A7A4-5280-F74E-78BB-2A91A0C43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F1C5-DF30-0FF6-E08A-89A737885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B74E69-98B6-E816-E4B2-1655D274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8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15A62-D57F-45B5-EB2F-CC8769E7E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FE177-EF38-BCAB-8BB0-7A9AFEBAB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2F301-E31C-A1C2-D06F-D733FC47E6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71082-E0C6-FE84-3640-2E11855F2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7A93B-0AE3-99E9-9731-A43D5B4DE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13A8BC-428F-6117-80E2-A95B5828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625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60701-B44E-DE8B-FD9F-8B573FEDE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8EAC40-4CE1-731D-AC85-F3F892928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6956E-43F8-0750-49E5-04E1C5F58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3AC6D-752F-4C22-D3F1-0ADFA924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D0B00-F97C-D377-DF8B-ED1762D07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058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D42081-750C-7F81-1E88-35FE3B39CD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080DF8-DC98-A373-A6D1-F709DE484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61DD7-7C8D-80B7-503C-7A853B97C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55434-F66D-C5F5-720B-80810D18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4209-513D-E210-1896-21518460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709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73D6C8-124D-AB24-C6E2-62121B56C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5672B6-E35E-FA58-8B88-92BFE080E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37E86-9C35-0D47-C914-1F522AC0A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C939F-744F-BE49-9A4F-0EF3A2892FA8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38635-D8A1-5360-F8BA-761DB5777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EF75C-6DF3-D6EB-17DB-8709D69D3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BBB10-3A89-1546-AA90-8ED2E7134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70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C24F3-EF4B-8E41-0927-CECC8BEDF7CF}"/>
              </a:ext>
            </a:extLst>
          </p:cNvPr>
          <p:cNvSpPr txBox="1"/>
          <p:nvPr/>
        </p:nvSpPr>
        <p:spPr>
          <a:xfrm>
            <a:off x="1207431" y="708647"/>
            <a:ext cx="10053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FFFFFF"/>
                </a:solidFill>
                <a:latin typeface="Azo Sans" panose="020B0603030303020204" pitchFamily="34" charset="0"/>
              </a:rPr>
              <a:t>MISSIONS COLLEGE 2026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1A98B3-C9D4-9481-6951-1E8C8D52D296}"/>
              </a:ext>
            </a:extLst>
          </p:cNvPr>
          <p:cNvCxnSpPr>
            <a:cxnSpLocks/>
          </p:cNvCxnSpPr>
          <p:nvPr/>
        </p:nvCxnSpPr>
        <p:spPr>
          <a:xfrm>
            <a:off x="1341904" y="2954991"/>
            <a:ext cx="162261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4E11EA8-188C-F6B3-D97F-BABC4FCF0F93}"/>
              </a:ext>
            </a:extLst>
          </p:cNvPr>
          <p:cNvSpPr txBox="1"/>
          <p:nvPr/>
        </p:nvSpPr>
        <p:spPr>
          <a:xfrm>
            <a:off x="1207432" y="4005978"/>
            <a:ext cx="8556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zo Sans Medium" panose="020B0703030303020204" pitchFamily="34" charset="0"/>
                <a:ea typeface="+mn-ea"/>
                <a:cs typeface="+mn-cs"/>
              </a:rPr>
              <a:t>Reach Your Neighbor, Reach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zo Sans Medium" panose="020B0703030303020204" pitchFamily="34" charset="0"/>
                <a:ea typeface="+mn-ea"/>
                <a:cs typeface="+mn-cs"/>
              </a:rPr>
              <a:t>the World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zo Sans Medium" panose="020B070303030302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DA7769-8BB4-0C18-ACD7-BC13A5B0A11C}"/>
              </a:ext>
            </a:extLst>
          </p:cNvPr>
          <p:cNvSpPr txBox="1"/>
          <p:nvPr/>
        </p:nvSpPr>
        <p:spPr>
          <a:xfrm>
            <a:off x="6205591" y="34007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956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9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10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19"/>
          <a:stretch/>
        </p:blipFill>
        <p:spPr>
          <a:xfrm>
            <a:off x="10411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11" descr="Graphical user interface, text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2" descr="A person holding a bab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Google Shape;156;p13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14" descr="Logo, company nam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D3E76B-CC33-57E0-D9F6-630BCFA53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0F75E4-3982-9DA0-BE17-DB9CCC05B8A2}"/>
              </a:ext>
            </a:extLst>
          </p:cNvPr>
          <p:cNvSpPr txBox="1"/>
          <p:nvPr/>
        </p:nvSpPr>
        <p:spPr>
          <a:xfrm>
            <a:off x="2480441" y="2225981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FAMILY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65CDFD-6C36-0797-DA52-0A6FD81C794D}"/>
              </a:ext>
            </a:extLst>
          </p:cNvPr>
          <p:cNvSpPr txBox="1"/>
          <p:nvPr/>
        </p:nvSpPr>
        <p:spPr>
          <a:xfrm>
            <a:off x="2469932" y="2703093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families reaching families, Counseling, children, women fellowships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E0753C-DA62-F0DB-2247-77CD3DB284FC}"/>
              </a:ext>
            </a:extLst>
          </p:cNvPr>
          <p:cNvSpPr txBox="1"/>
          <p:nvPr/>
        </p:nvSpPr>
        <p:spPr>
          <a:xfrm>
            <a:off x="4990887" y="2223734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FRIENDSHIP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F51869-1B54-A91F-F3D6-17C5C5836C1D}"/>
              </a:ext>
            </a:extLst>
          </p:cNvPr>
          <p:cNvSpPr txBox="1"/>
          <p:nvPr/>
        </p:nvSpPr>
        <p:spPr>
          <a:xfrm>
            <a:off x="4980378" y="2700846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home visits, chai nights, sharing culture, mentorship, life on life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73238-77C5-A3F5-A68B-D9A9422983E5}"/>
              </a:ext>
            </a:extLst>
          </p:cNvPr>
          <p:cNvSpPr txBox="1"/>
          <p:nvPr/>
        </p:nvSpPr>
        <p:spPr>
          <a:xfrm>
            <a:off x="7488616" y="2223734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FAITH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F16CF5-F665-E14E-97AB-08CCB6AE46E7}"/>
              </a:ext>
            </a:extLst>
          </p:cNvPr>
          <p:cNvSpPr txBox="1"/>
          <p:nvPr/>
        </p:nvSpPr>
        <p:spPr>
          <a:xfrm>
            <a:off x="7478107" y="2700846"/>
            <a:ext cx="2301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the good news of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Jesus Christ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7F0660-5ECC-1D32-097A-5DC18EAF2541}"/>
              </a:ext>
            </a:extLst>
          </p:cNvPr>
          <p:cNvSpPr txBox="1"/>
          <p:nvPr/>
        </p:nvSpPr>
        <p:spPr>
          <a:xfrm>
            <a:off x="2475185" y="3681665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FUTURE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31ACA5-67BD-EC39-8D1D-8ABB83F5C82D}"/>
              </a:ext>
            </a:extLst>
          </p:cNvPr>
          <p:cNvSpPr txBox="1"/>
          <p:nvPr/>
        </p:nvSpPr>
        <p:spPr>
          <a:xfrm>
            <a:off x="2464676" y="4158777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ESL, citizenship classes, job matching, job skills, creating economies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0E959C-E0F7-89A5-7F40-AC97E07A2903}"/>
              </a:ext>
            </a:extLst>
          </p:cNvPr>
          <p:cNvSpPr txBox="1"/>
          <p:nvPr/>
        </p:nvSpPr>
        <p:spPr>
          <a:xfrm>
            <a:off x="2475185" y="5143780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FITNESS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3ACEAA-6506-F17B-A336-3B89488CCD72}"/>
              </a:ext>
            </a:extLst>
          </p:cNvPr>
          <p:cNvSpPr txBox="1"/>
          <p:nvPr/>
        </p:nvSpPr>
        <p:spPr>
          <a:xfrm>
            <a:off x="2464676" y="5620892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physical and mental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wellness, nutrition, medical exams, counseling, trauma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25AB88-FF11-74E2-3315-3246DD3C3151}"/>
              </a:ext>
            </a:extLst>
          </p:cNvPr>
          <p:cNvSpPr txBox="1"/>
          <p:nvPr/>
        </p:nvSpPr>
        <p:spPr>
          <a:xfrm>
            <a:off x="7499125" y="3685413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FUN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4982CA-2A6D-3AEB-B9C3-CFC0C4900E6B}"/>
              </a:ext>
            </a:extLst>
          </p:cNvPr>
          <p:cNvSpPr txBox="1"/>
          <p:nvPr/>
        </p:nvSpPr>
        <p:spPr>
          <a:xfrm>
            <a:off x="7488616" y="4162525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building community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and loving your neighbor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as yourself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B65006-CFFB-4A31-94C3-1112D74A8D7B}"/>
              </a:ext>
            </a:extLst>
          </p:cNvPr>
          <p:cNvSpPr txBox="1"/>
          <p:nvPr/>
        </p:nvSpPr>
        <p:spPr>
          <a:xfrm>
            <a:off x="7493870" y="5162857"/>
            <a:ext cx="229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1548"/>
                </a:solidFill>
                <a:effectLst/>
                <a:uLnTx/>
                <a:uFillTx/>
                <a:latin typeface="Azo Sans" panose="020B0603030303020204" pitchFamily="34" charset="77"/>
                <a:ea typeface="+mn-ea"/>
                <a:cs typeface="+mn-cs"/>
              </a:rPr>
              <a:t>FINANCE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zo Sans" panose="020B0603030303020204" pitchFamily="34" charset="77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57A024-8A22-E83C-81C7-21F5B3FC1449}"/>
              </a:ext>
            </a:extLst>
          </p:cNvPr>
          <p:cNvSpPr txBox="1"/>
          <p:nvPr/>
        </p:nvSpPr>
        <p:spPr>
          <a:xfrm>
            <a:off x="7483361" y="5639969"/>
            <a:ext cx="2301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This is financial planning,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cumin Pro Condensed Medium" panose="020B0606020202020204" pitchFamily="34" charset="0"/>
                <a:ea typeface="+mn-ea"/>
                <a:cs typeface="+mn-cs"/>
              </a:rPr>
              <a:t>money management, building credit,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957312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6" descr="A group of people sitting together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7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17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8" descr="A group of children sitting on grass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descr="Text, calenda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Google Shape;203;p19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0" descr="A picture containing text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p21" descr="Chart, funnel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1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2" descr="A picture containing text, water, outdoor, swimm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3" y="0"/>
            <a:ext cx="122881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4" descr="Diagram, timeli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5" descr="Diagram, venn 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6"/>
          <p:cNvSpPr txBox="1"/>
          <p:nvPr/>
        </p:nvSpPr>
        <p:spPr>
          <a:xfrm>
            <a:off x="1669964" y="2134857"/>
            <a:ext cx="423070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Two by Two with a Plan (vs. 1)</a:t>
            </a:r>
            <a:endParaRPr/>
          </a:p>
        </p:txBody>
      </p:sp>
      <p:sp>
        <p:nvSpPr>
          <p:cNvPr id="241" name="Google Shape;241;p26"/>
          <p:cNvSpPr txBox="1"/>
          <p:nvPr/>
        </p:nvSpPr>
        <p:spPr>
          <a:xfrm>
            <a:off x="1246893" y="3082890"/>
            <a:ext cx="4653780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Pray for Workers (vs. 2)</a:t>
            </a:r>
            <a:endParaRPr/>
          </a:p>
        </p:txBody>
      </p:sp>
      <p:sp>
        <p:nvSpPr>
          <p:cNvPr id="242" name="Google Shape;242;p26"/>
          <p:cNvSpPr txBox="1"/>
          <p:nvPr/>
        </p:nvSpPr>
        <p:spPr>
          <a:xfrm>
            <a:off x="1196112" y="4040983"/>
            <a:ext cx="470456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Depend Totally on Christ (vs. 3-4)</a:t>
            </a:r>
            <a:endParaRPr/>
          </a:p>
        </p:txBody>
      </p:sp>
      <p:sp>
        <p:nvSpPr>
          <p:cNvPr id="243" name="Google Shape;243;p26"/>
          <p:cNvSpPr txBox="1"/>
          <p:nvPr/>
        </p:nvSpPr>
        <p:spPr>
          <a:xfrm>
            <a:off x="736011" y="4983687"/>
            <a:ext cx="5257665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Move Until God Opens the Door (vs.</a:t>
            </a:r>
            <a:r>
              <a:rPr lang="en-US" sz="2100" b="1" dirty="0">
                <a:solidFill>
                  <a:schemeClr val="lt1"/>
                </a:solidFill>
              </a:rPr>
              <a:t>5-7</a:t>
            </a:r>
            <a:r>
              <a:rPr lang="en-US" sz="21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44" name="Google Shape;244;p26"/>
          <p:cNvSpPr txBox="1"/>
          <p:nvPr/>
        </p:nvSpPr>
        <p:spPr>
          <a:xfrm>
            <a:off x="1196112" y="5931720"/>
            <a:ext cx="470456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Prayer and Proclamation (vs. 9, 20)</a:t>
            </a:r>
            <a:endParaRPr dirty="0"/>
          </a:p>
        </p:txBody>
      </p:sp>
      <p:sp>
        <p:nvSpPr>
          <p:cNvPr id="245" name="Google Shape;245;p26"/>
          <p:cNvSpPr txBox="1"/>
          <p:nvPr/>
        </p:nvSpPr>
        <p:spPr>
          <a:xfrm>
            <a:off x="6198325" y="2030702"/>
            <a:ext cx="495808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Jesus knew where he was sending them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 where the Lord is sending you</a:t>
            </a:r>
            <a:endParaRPr/>
          </a:p>
        </p:txBody>
      </p:sp>
      <p:sp>
        <p:nvSpPr>
          <p:cNvPr id="246" name="Google Shape;246;p26"/>
          <p:cNvSpPr txBox="1"/>
          <p:nvPr/>
        </p:nvSpPr>
        <p:spPr>
          <a:xfrm>
            <a:off x="6237060" y="2993777"/>
            <a:ext cx="56170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Harvest is plentiful; workers are few!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Pray for laborers; the resources are in the harvest</a:t>
            </a:r>
            <a:endParaRPr/>
          </a:p>
        </p:txBody>
      </p:sp>
      <p:sp>
        <p:nvSpPr>
          <p:cNvPr id="247" name="Google Shape;247;p26"/>
          <p:cNvSpPr txBox="1"/>
          <p:nvPr/>
        </p:nvSpPr>
        <p:spPr>
          <a:xfrm>
            <a:off x="6237060" y="3956852"/>
            <a:ext cx="609348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Lamb among the wolves</a:t>
            </a:r>
            <a:r>
              <a:rPr lang="en-US" sz="1800" dirty="0">
                <a:solidFill>
                  <a:schemeClr val="dk1"/>
                </a:solidFill>
              </a:rPr>
              <a:t> (No Distractions) 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Trust the Lord and never lose sight of the vision</a:t>
            </a:r>
            <a:endParaRPr dirty="0"/>
          </a:p>
        </p:txBody>
      </p:sp>
      <p:sp>
        <p:nvSpPr>
          <p:cNvPr id="248" name="Google Shape;248;p26"/>
          <p:cNvSpPr txBox="1"/>
          <p:nvPr/>
        </p:nvSpPr>
        <p:spPr>
          <a:xfrm>
            <a:off x="6237060" y="4895895"/>
            <a:ext cx="56170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Find the person of peace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Start where God opens the door</a:t>
            </a:r>
            <a:endParaRPr dirty="0"/>
          </a:p>
        </p:txBody>
      </p:sp>
      <p:sp>
        <p:nvSpPr>
          <p:cNvPr id="249" name="Google Shape;249;p26"/>
          <p:cNvSpPr txBox="1"/>
          <p:nvPr/>
        </p:nvSpPr>
        <p:spPr>
          <a:xfrm>
            <a:off x="6237060" y="5829652"/>
            <a:ext cx="584997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Greatest miracle is salvation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Salvation is the only everlasting miracle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"/>
          <p:cNvSpPr txBox="1"/>
          <p:nvPr/>
        </p:nvSpPr>
        <p:spPr>
          <a:xfrm>
            <a:off x="1797269" y="2638399"/>
            <a:ext cx="8776137" cy="56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-US" sz="3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MISSION: Local Church</a:t>
            </a:r>
            <a:endParaRPr/>
          </a:p>
        </p:txBody>
      </p:sp>
      <p:sp>
        <p:nvSpPr>
          <p:cNvPr id="96" name="Google Shape;96;p3"/>
          <p:cNvSpPr txBox="1"/>
          <p:nvPr/>
        </p:nvSpPr>
        <p:spPr>
          <a:xfrm>
            <a:off x="1792013" y="3490189"/>
            <a:ext cx="8776137" cy="56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-US" sz="3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CONDITION: Displaced People </a:t>
            </a:r>
            <a:endParaRPr/>
          </a:p>
        </p:txBody>
      </p:sp>
      <p:sp>
        <p:nvSpPr>
          <p:cNvPr id="97" name="Google Shape;97;p3"/>
          <p:cNvSpPr txBox="1"/>
          <p:nvPr/>
        </p:nvSpPr>
        <p:spPr>
          <a:xfrm>
            <a:off x="1792013" y="4325309"/>
            <a:ext cx="8776137" cy="56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-US" sz="3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CALL: Gospel Gaps</a:t>
            </a:r>
            <a:endParaRPr/>
          </a:p>
        </p:txBody>
      </p:sp>
      <p:sp>
        <p:nvSpPr>
          <p:cNvPr id="98" name="Google Shape;98;p3"/>
          <p:cNvSpPr txBox="1"/>
          <p:nvPr/>
        </p:nvSpPr>
        <p:spPr>
          <a:xfrm>
            <a:off x="1792013" y="5159730"/>
            <a:ext cx="8928539" cy="56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-US" sz="3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VISION: Mission 360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4" descr="A picture containing text, silhouet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5" descr="A picture containing text, silhouet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6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7" descr="A picture containing text, devic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8"/>
          <p:cNvSpPr txBox="1"/>
          <p:nvPr/>
        </p:nvSpPr>
        <p:spPr>
          <a:xfrm>
            <a:off x="2553536" y="2669930"/>
            <a:ext cx="7978306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EPHESIANS 2:1-10 – Death to Life</a:t>
            </a:r>
            <a:endParaRPr/>
          </a:p>
        </p:txBody>
      </p:sp>
      <p:sp>
        <p:nvSpPr>
          <p:cNvPr id="125" name="Google Shape;125;p8"/>
          <p:cNvSpPr txBox="1"/>
          <p:nvPr/>
        </p:nvSpPr>
        <p:spPr>
          <a:xfrm>
            <a:off x="2548280" y="3364066"/>
            <a:ext cx="7978306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EPHESIANS 2:11-12 – Exclusion to Inclusion</a:t>
            </a:r>
            <a:endParaRPr/>
          </a:p>
        </p:txBody>
      </p:sp>
      <p:sp>
        <p:nvSpPr>
          <p:cNvPr id="126" name="Google Shape;126;p8"/>
          <p:cNvSpPr txBox="1"/>
          <p:nvPr/>
        </p:nvSpPr>
        <p:spPr>
          <a:xfrm>
            <a:off x="2548280" y="4054076"/>
            <a:ext cx="7978306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EPHESIANS 2:13 – Far Off to Brought Near</a:t>
            </a:r>
            <a:endParaRPr/>
          </a:p>
        </p:txBody>
      </p:sp>
      <p:sp>
        <p:nvSpPr>
          <p:cNvPr id="127" name="Google Shape;127;p8"/>
          <p:cNvSpPr txBox="1"/>
          <p:nvPr/>
        </p:nvSpPr>
        <p:spPr>
          <a:xfrm>
            <a:off x="2549952" y="4725981"/>
            <a:ext cx="8116854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EPHESIANS 2:14-18 – Conflict to Peace</a:t>
            </a:r>
            <a:endParaRPr/>
          </a:p>
        </p:txBody>
      </p:sp>
      <p:sp>
        <p:nvSpPr>
          <p:cNvPr id="128" name="Google Shape;128;p8"/>
          <p:cNvSpPr txBox="1"/>
          <p:nvPr/>
        </p:nvSpPr>
        <p:spPr>
          <a:xfrm>
            <a:off x="2549952" y="5406183"/>
            <a:ext cx="8116854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EPHESIANS 2:19-22 – Stranger and Alien to Citizen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283</Words>
  <Application>Microsoft Office PowerPoint</Application>
  <PresentationFormat>Widescreen</PresentationFormat>
  <Paragraphs>41</Paragraphs>
  <Slides>27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Acumin Pro Condensed Medium</vt:lpstr>
      <vt:lpstr>Arial</vt:lpstr>
      <vt:lpstr>Azo Sans</vt:lpstr>
      <vt:lpstr>Azo Sans Medium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Barnett, John</dc:creator>
  <cp:keywords/>
  <dc:description/>
  <cp:lastModifiedBy>Waldrep, Brent</cp:lastModifiedBy>
  <cp:revision>9</cp:revision>
  <dcterms:created xsi:type="dcterms:W3CDTF">2023-03-06T23:20:22Z</dcterms:created>
  <dcterms:modified xsi:type="dcterms:W3CDTF">2026-02-07T16:59:14Z</dcterms:modified>
  <cp:category/>
</cp:coreProperties>
</file>