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LTL-Slides-2026-Final.jpg" descr="LTL-Slides-2026-Fina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LTL-Slides-2026-Final10.jpg" descr="LTL-Slides-2026-Final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LTL-Slides-2026-Final11.jpg" descr="LTL-Slides-2026-Final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LTL-Slides-2026-Final12.jpg" descr="LTL-Slides-2026-Final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LTL-Slides-2026-Final13.jpg" descr="LTL-Slides-2026-Final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LTL-Slides-2026-Final14.jpg" descr="LTL-Slides-2026-Final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LTL-Slides-2026-Final15.jpg" descr="LTL-Slides-2026-Final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LTL-Slides-2026-Final16.jpg" descr="LTL-Slides-2026-Final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4" name="LTL-Slides-2026-Final17.jpg" descr="LTL-Slides-2026-Final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9" name="LTL-Slides-2026-Final18.jpg" descr="LTL-Slides-2026-Final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4" name="LTL-Slides-2026-Final19.jpg" descr="LTL-Slides-2026-Final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LTL-Slides-2026-Final2.jpg" descr="LTL-Slides-2026-Final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9" name="LTL-Slides-2026-Final20.jpg" descr="LTL-Slides-2026-Final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4" name="LTL-Slides-2026-Final21.jpg" descr="LTL-Slides-2026-Final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9" name="LTL-Slides-2026-Final22.jpg" descr="LTL-Slides-2026-Final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4" name="LTL-Slides-2026-Final23.jpg" descr="LTL-Slides-2026-Final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9" name="LTL-Slides-2026-Final24.jpg" descr="LTL-Slides-2026-Final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4" name="LTL-Slides-2026-Final25.jpg" descr="LTL-Slides-2026-Final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9" name="LTL-Slides-2026-Final26.jpg" descr="LTL-Slides-2026-Final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4" name="LTL-Slides-2026-Final27.jpg" descr="LTL-Slides-2026-Final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9" name="LTL-Slides-2026-Final28.jpg" descr="LTL-Slides-2026-Final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4" name="LTL-Slides-2026-Final29.jpg" descr="LTL-Slides-2026-Final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4" name="LTL-Slides-2026-Final3.jpg" descr="LTL-Slides-2026-Final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9" name="LTL-Slides-2026-Final30.jpg" descr="LTL-Slides-2026-Final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4" name="LTL-Slides-2026-Final31.jpg" descr="LTL-Slides-2026-Final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9" name="LTL-Slides-2026-Final32.jpg" descr="LTL-Slides-2026-Final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4" name="LTL-Slides-2026-Final33.jpg" descr="LTL-Slides-2026-Final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9" name="LTL-Slides-2026-Final34.jpg" descr="LTL-Slides-2026-Final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4" name="LTL-Slides-2026-Final35.jpg" descr="LTL-Slides-2026-Final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9" name="LTL-Slides-2026-Final36.jpg" descr="LTL-Slides-2026-Final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4" name="LTL-Slides-2026-Final37.jpg" descr="LTL-Slides-2026-Final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9" name="LTL-Slides-2026-Final38.jpg" descr="LTL-Slides-2026-Final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4" name="LTL-Slides-2026-Final39.jpg" descr="LTL-Slides-2026-Final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LTL-Slides-2026-Final4.jpg" descr="LTL-Slides-2026-Final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9" name="LTL-Slides-2026-Final40.jpg" descr="LTL-Slides-2026-Final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4" name="LTL-Slides-2026-Final41.jpg" descr="LTL-Slides-2026-Final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9" name="LTL-Slides-2026-Final42.jpg" descr="LTL-Slides-2026-Final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4" name="LTL-Slides-2026-Final43.jpg" descr="LTL-Slides-2026-Final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9" name="LTL-Slides-2026-Final44.jpg" descr="LTL-Slides-2026-Final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4" name="LTL-Slides-2026-Final45.jpg" descr="LTL-Slides-2026-Final4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9" name="LTL-Slides-2026-Final46.jpg" descr="LTL-Slides-2026-Final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4" name="LTL-Slides-2026-Final47.jpg" descr="LTL-Slides-2026-Final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9" name="LTL-Slides-2026-Final48.jpg" descr="LTL-Slides-2026-Final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4" name="LTL-Slides-2026-Final49.jpg" descr="LTL-Slides-2026-Final4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LTL-Slides-2026-Final5.jpg" descr="LTL-Slides-2026-Final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9" name="LTL-Slides-2026-Final50.jpg" descr="LTL-Slides-2026-Final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4" name="LTL-Slides-2026-Final51.jpg" descr="LTL-Slides-2026-Final5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9" name="LTL-Slides-2026-Final52.jpg" descr="LTL-Slides-2026-Final5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4" name="LTL-Slides-2026-Final53.jpg" descr="LTL-Slides-2026-Final5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LTL-Slides-2026-Final6.jpg" descr="LTL-Slides-2026-Final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LTL-Slides-2026-Final7.jpg" descr="LTL-Slides-2026-Final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LTL-Slides-2026-Final8.jpg" descr="LTL-Slides-2026-Final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LTL-Slides-2026-Final9.jpg" descr="LTL-Slides-2026-Final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