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n="116" d="100"/>
          <a:sy n="116" d="100"/>
        </p:scale>
        <p:origin x="86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0C717F-F187-4C06-1F8C-8AF535DB25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2E81EC-D36A-35D8-F72A-A8B875F358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D858B9-37C6-3D76-C923-C73F3113D5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6B7C-2E13-2E4B-ABBB-2D5253A26555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D9822C-E9E2-9F07-42B7-A0BB6C093F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2A4DF4-4AA0-5D25-A36A-0A3C2414C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6D1B1-FD43-EE45-A5D3-320123D47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4691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84ECDC-3F96-D61D-E704-4CBC199E0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2A05E8C-421C-2B2F-D730-A38499DD77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82A567-753B-250E-D60B-C8DC037233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6B7C-2E13-2E4B-ABBB-2D5253A26555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C51055-0AC1-E54D-6C24-7C37D6C90B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951B38-C3A2-788D-3F51-46B091B3C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6D1B1-FD43-EE45-A5D3-320123D47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659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3188345-EDE0-8212-7A61-196D24C742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712604C-2A28-2C50-F2A5-9FAB811967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5102A1-CFE8-1DD8-68C7-5A65D5AD9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6B7C-2E13-2E4B-ABBB-2D5253A26555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8C393F-4D11-563B-EAC0-1A4B09BC0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F5B34A-E6C0-D7F3-48A9-14D83A1FB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6D1B1-FD43-EE45-A5D3-320123D47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934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48EFFF-661D-563A-E3DF-01E3DF271B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AFE1D2-2487-84D9-9405-16CD8287EB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8483D4-80E4-7B8D-BFF9-919AA347F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6B7C-2E13-2E4B-ABBB-2D5253A26555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B1872B-278B-CA7B-7E2F-7B77FD307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F24E4A-D3FF-1802-A991-A0CFC3B1D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6D1B1-FD43-EE45-A5D3-320123D47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156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147C37-0888-A62E-75BF-3F0EF44CCC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3193E9-2C2A-14C7-6855-D8B38B5585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323AA1-D913-414E-7874-6D45DB397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6B7C-2E13-2E4B-ABBB-2D5253A26555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CB2ABD-3056-606B-BD9D-41BB1BB88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B436BB-274C-2FAE-B795-E685594EA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6D1B1-FD43-EE45-A5D3-320123D47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076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C08D99-564F-3900-75BF-4C0332F773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4D491C-B96F-0697-4B3A-97F980EE21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E0C51E-1427-AA8C-B401-3960A230DA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F49847-AEA4-823D-6631-E608A8E91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6B7C-2E13-2E4B-ABBB-2D5253A26555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BCCACE-96BF-03D1-9A62-320DFE101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3EF50-DCF7-41E9-F331-B744EB20B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6D1B1-FD43-EE45-A5D3-320123D47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891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25697F-FE78-D230-41B3-ECD1C9679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594431-73C6-1B90-5255-85BDCFBC86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C37C80-9619-6D19-B6B2-CBC944ED49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C61C98-8256-227E-6D0D-190F6559E29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82057FD-5380-391C-D826-E72217E008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E2CF690-8024-5370-BEC7-B77BFEF6C3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6B7C-2E13-2E4B-ABBB-2D5253A26555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93AE702-BA44-2A05-052B-3C3FF63AF7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B38CE2-52A4-AEE2-CE2E-217B633E2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6D1B1-FD43-EE45-A5D3-320123D47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4930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4C8881-7623-25F6-659A-BE0572D8B6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1C7C17F-655E-EC28-D0BB-C35FA60739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6B7C-2E13-2E4B-ABBB-2D5253A26555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C59A98-36D7-A3BB-60EB-847733FE5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EC2DE5-57C9-30B1-AFCB-F1E894DAA7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6D1B1-FD43-EE45-A5D3-320123D47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12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5D294CF-FB63-6C1A-5F21-261752B86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6B7C-2E13-2E4B-ABBB-2D5253A26555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414B60F-68DB-DE73-0783-ACA6D224F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1F6AFF-367D-10DF-052A-8C4D5DDC8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6D1B1-FD43-EE45-A5D3-320123D47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15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0D84CA-1625-7414-E337-7C0232D1E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AFD2B-5702-98AE-4492-F200803C5F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705029-4D45-DA19-9050-5806379843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B2AEAD-1AEA-7718-AE48-2D84309F8C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6B7C-2E13-2E4B-ABBB-2D5253A26555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3086FD-75D3-6B16-F847-97C788627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FE12C0-EE33-3593-7932-0EB399BF4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6D1B1-FD43-EE45-A5D3-320123D47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96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15405-0FF0-84B0-D266-A7D355FA7D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7CB89BB-CCA5-2764-CEBD-149F11BDFD2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AFB5F3-D4FF-2856-C112-ABCA120487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E5CF04-39B5-1336-2016-0BCB65699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6B7C-2E13-2E4B-ABBB-2D5253A26555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E74018-E848-9305-EAC7-12860F34A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912732-14AA-AE12-55BA-4FC827F5B7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6D1B1-FD43-EE45-A5D3-320123D47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927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5F64102-0CE0-B851-4AA2-8C125E6FA5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F77633-9B97-9C43-9FD4-9EC8BA0B55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12AF08-34E8-BCBC-7F67-3A36D24736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AD26B7C-2E13-2E4B-ABBB-2D5253A26555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455E5A-E52F-A77D-09E7-E9E540875E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D5D7B-7D72-5A8F-C7AA-38FDE0505D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B6D1B1-FD43-EE45-A5D3-320123D47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338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948F948-128E-DDE0-ED92-90E4E154721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" y="0"/>
            <a:ext cx="121859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8416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DBBE17B200D349B6469CA32E381EFC" ma:contentTypeVersion="11" ma:contentTypeDescription="Create a new document." ma:contentTypeScope="" ma:versionID="0b1762d4e730bab03ba2b9173659ff5b">
  <xsd:schema xmlns:xsd="http://www.w3.org/2001/XMLSchema" xmlns:xs="http://www.w3.org/2001/XMLSchema" xmlns:p="http://schemas.microsoft.com/office/2006/metadata/properties" xmlns:ns2="d0a0affa-01c2-4d57-8835-7e7880bfd49b" xmlns:ns3="ffbc4996-a640-4653-9c3c-6071773dd4a1" targetNamespace="http://schemas.microsoft.com/office/2006/metadata/properties" ma:root="true" ma:fieldsID="396cb1cd380a8ead84e8827f99f0043e" ns2:_="" ns3:_="">
    <xsd:import namespace="d0a0affa-01c2-4d57-8835-7e7880bfd49b"/>
    <xsd:import namespace="ffbc4996-a640-4653-9c3c-6071773dd4a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0a0affa-01c2-4d57-8835-7e7880bfd4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3f473f5-fa69-402b-b6e7-3ef715960da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15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bc4996-a640-4653-9c3c-6071773dd4a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0e1042cf-1eec-4ee8-a8c4-6a1541033a4b}" ma:internalName="TaxCatchAll" ma:showField="CatchAllData" ma:web="ffbc4996-a640-4653-9c3c-6071773dd4a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0a0affa-01c2-4d57-8835-7e7880bfd49b">
      <Terms xmlns="http://schemas.microsoft.com/office/infopath/2007/PartnerControls"/>
    </lcf76f155ced4ddcb4097134ff3c332f>
    <TaxCatchAll xmlns="ffbc4996-a640-4653-9c3c-6071773dd4a1" xsi:nil="true"/>
  </documentManagement>
</p:properties>
</file>

<file path=customXml/itemProps1.xml><?xml version="1.0" encoding="utf-8"?>
<ds:datastoreItem xmlns:ds="http://schemas.openxmlformats.org/officeDocument/2006/customXml" ds:itemID="{9ABBFA6A-7BB8-48B5-8057-FA08F38AF5CE}"/>
</file>

<file path=customXml/itemProps2.xml><?xml version="1.0" encoding="utf-8"?>
<ds:datastoreItem xmlns:ds="http://schemas.openxmlformats.org/officeDocument/2006/customXml" ds:itemID="{42FF94F1-81BB-4C8D-920E-36BBC1EB547C}"/>
</file>

<file path=customXml/itemProps3.xml><?xml version="1.0" encoding="utf-8"?>
<ds:datastoreItem xmlns:ds="http://schemas.openxmlformats.org/officeDocument/2006/customXml" ds:itemID="{1D120372-FCA4-450C-80E2-DC361B81F2E8}"/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Glassford, Michelle (Public)</dc:creator>
  <cp:lastModifiedBy>Glassford, Michelle (Public)</cp:lastModifiedBy>
  <cp:revision>2</cp:revision>
  <dcterms:created xsi:type="dcterms:W3CDTF">2026-08-05T17:27:51Z</dcterms:created>
  <dcterms:modified xsi:type="dcterms:W3CDTF">2026-08-05T18:16:09Z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0x01010046DBBE17B200D349B6469CA32E381EFC</vt:lpwstr>
  </property>
</Properties>
</file>